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256" r:id="rId2"/>
    <p:sldId id="278" r:id="rId3"/>
    <p:sldId id="279" r:id="rId4"/>
    <p:sldId id="257" r:id="rId5"/>
    <p:sldId id="258" r:id="rId6"/>
    <p:sldId id="259" r:id="rId7"/>
    <p:sldId id="260" r:id="rId8"/>
    <p:sldId id="261" r:id="rId9"/>
    <p:sldId id="263" r:id="rId10"/>
    <p:sldId id="264" r:id="rId11"/>
    <p:sldId id="265" r:id="rId12"/>
    <p:sldId id="266" r:id="rId13"/>
    <p:sldId id="267" r:id="rId14"/>
    <p:sldId id="269" r:id="rId15"/>
    <p:sldId id="281" r:id="rId16"/>
    <p:sldId id="273"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DA2409-C793-423B-947E-FC403D2A9DEC}">
          <p14:sldIdLst>
            <p14:sldId id="256"/>
            <p14:sldId id="278"/>
            <p14:sldId id="279"/>
            <p14:sldId id="257"/>
            <p14:sldId id="258"/>
            <p14:sldId id="259"/>
            <p14:sldId id="260"/>
            <p14:sldId id="261"/>
            <p14:sldId id="263"/>
            <p14:sldId id="264"/>
            <p14:sldId id="265"/>
            <p14:sldId id="266"/>
          </p14:sldIdLst>
        </p14:section>
        <p14:section name="Untitled Section" id="{A74D0948-5E28-48E7-978A-2039134F48D2}">
          <p14:sldIdLst>
            <p14:sldId id="267"/>
            <p14:sldId id="269"/>
            <p14:sldId id="281"/>
            <p14:sldId id="273"/>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7AB9D-F309-4BEA-AB0C-732D24AB621D}" v="3" dt="2021-08-02T19:47:45.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o Sosa" userId="a3ff6acb-0cf6-4581-96ff-70ffd663d861" providerId="ADAL" clId="{9B67AB9D-F309-4BEA-AB0C-732D24AB621D}"/>
    <pc:docChg chg="undo custSel addSld delSld modSld modSection">
      <pc:chgData name="Christiano Sosa" userId="a3ff6acb-0cf6-4581-96ff-70ffd663d861" providerId="ADAL" clId="{9B67AB9D-F309-4BEA-AB0C-732D24AB621D}" dt="2021-08-04T14:44:24.299" v="428" actId="47"/>
      <pc:docMkLst>
        <pc:docMk/>
      </pc:docMkLst>
      <pc:sldChg chg="addSp delSp modSp mod">
        <pc:chgData name="Christiano Sosa" userId="a3ff6acb-0cf6-4581-96ff-70ffd663d861" providerId="ADAL" clId="{9B67AB9D-F309-4BEA-AB0C-732D24AB621D}" dt="2021-08-02T19:47:49.015" v="38" actId="478"/>
        <pc:sldMkLst>
          <pc:docMk/>
          <pc:sldMk cId="609322024" sldId="256"/>
        </pc:sldMkLst>
        <pc:spChg chg="mod">
          <ac:chgData name="Christiano Sosa" userId="a3ff6acb-0cf6-4581-96ff-70ffd663d861" providerId="ADAL" clId="{9B67AB9D-F309-4BEA-AB0C-732D24AB621D}" dt="2021-08-02T19:46:25.583" v="34" actId="26606"/>
          <ac:spMkLst>
            <pc:docMk/>
            <pc:sldMk cId="609322024" sldId="256"/>
            <ac:spMk id="2" creationId="{9802CB6D-5F1C-43E3-9683-BB392157DD01}"/>
          </ac:spMkLst>
        </pc:spChg>
        <pc:spChg chg="mod">
          <ac:chgData name="Christiano Sosa" userId="a3ff6acb-0cf6-4581-96ff-70ffd663d861" providerId="ADAL" clId="{9B67AB9D-F309-4BEA-AB0C-732D24AB621D}" dt="2021-08-02T19:46:25.583" v="34" actId="26606"/>
          <ac:spMkLst>
            <pc:docMk/>
            <pc:sldMk cId="609322024" sldId="256"/>
            <ac:spMk id="3" creationId="{92C2C408-9120-4201-AAE5-5456377D3201}"/>
          </ac:spMkLst>
        </pc:spChg>
        <pc:spChg chg="mod ord">
          <ac:chgData name="Christiano Sosa" userId="a3ff6acb-0cf6-4581-96ff-70ffd663d861" providerId="ADAL" clId="{9B67AB9D-F309-4BEA-AB0C-732D24AB621D}" dt="2021-08-02T19:46:25.583" v="34" actId="26606"/>
          <ac:spMkLst>
            <pc:docMk/>
            <pc:sldMk cId="609322024" sldId="256"/>
            <ac:spMk id="5" creationId="{005B0A34-7CA4-4425-A315-95C9604A140A}"/>
          </ac:spMkLst>
        </pc:spChg>
        <pc:spChg chg="del">
          <ac:chgData name="Christiano Sosa" userId="a3ff6acb-0cf6-4581-96ff-70ffd663d861" providerId="ADAL" clId="{9B67AB9D-F309-4BEA-AB0C-732D24AB621D}" dt="2021-08-02T19:46:25.583" v="34" actId="26606"/>
          <ac:spMkLst>
            <pc:docMk/>
            <pc:sldMk cId="609322024" sldId="256"/>
            <ac:spMk id="9" creationId="{2644B391-9BFE-445C-A9EC-F544BB85FBC7}"/>
          </ac:spMkLst>
        </pc:spChg>
        <pc:spChg chg="del">
          <ac:chgData name="Christiano Sosa" userId="a3ff6acb-0cf6-4581-96ff-70ffd663d861" providerId="ADAL" clId="{9B67AB9D-F309-4BEA-AB0C-732D24AB621D}" dt="2021-08-02T19:46:25.583" v="34" actId="26606"/>
          <ac:spMkLst>
            <pc:docMk/>
            <pc:sldMk cId="609322024" sldId="256"/>
            <ac:spMk id="11" creationId="{80F26E69-87D9-4655-AE7B-280A87AA3CAD}"/>
          </ac:spMkLst>
        </pc:spChg>
        <pc:spChg chg="add">
          <ac:chgData name="Christiano Sosa" userId="a3ff6acb-0cf6-4581-96ff-70ffd663d861" providerId="ADAL" clId="{9B67AB9D-F309-4BEA-AB0C-732D24AB621D}" dt="2021-08-02T19:46:25.583" v="34" actId="26606"/>
          <ac:spMkLst>
            <pc:docMk/>
            <pc:sldMk cId="609322024" sldId="256"/>
            <ac:spMk id="71" creationId="{AB2868F7-FE10-4289-A5BD-90763C7A2F5A}"/>
          </ac:spMkLst>
        </pc:spChg>
        <pc:spChg chg="add">
          <ac:chgData name="Christiano Sosa" userId="a3ff6acb-0cf6-4581-96ff-70ffd663d861" providerId="ADAL" clId="{9B67AB9D-F309-4BEA-AB0C-732D24AB621D}" dt="2021-08-02T19:46:25.583" v="34" actId="26606"/>
          <ac:spMkLst>
            <pc:docMk/>
            <pc:sldMk cId="609322024" sldId="256"/>
            <ac:spMk id="73" creationId="{BD94142C-10EE-487C-A327-404FDF358F22}"/>
          </ac:spMkLst>
        </pc:spChg>
        <pc:spChg chg="add">
          <ac:chgData name="Christiano Sosa" userId="a3ff6acb-0cf6-4581-96ff-70ffd663d861" providerId="ADAL" clId="{9B67AB9D-F309-4BEA-AB0C-732D24AB621D}" dt="2021-08-02T19:46:25.583" v="34" actId="26606"/>
          <ac:spMkLst>
            <pc:docMk/>
            <pc:sldMk cId="609322024" sldId="256"/>
            <ac:spMk id="75" creationId="{5F7FAC2D-7A74-4939-A917-A1A5AF935685}"/>
          </ac:spMkLst>
        </pc:spChg>
        <pc:picChg chg="del mod ord">
          <ac:chgData name="Christiano Sosa" userId="a3ff6acb-0cf6-4581-96ff-70ffd663d861" providerId="ADAL" clId="{9B67AB9D-F309-4BEA-AB0C-732D24AB621D}" dt="2021-08-02T19:47:49.015" v="38" actId="478"/>
          <ac:picMkLst>
            <pc:docMk/>
            <pc:sldMk cId="609322024" sldId="256"/>
            <ac:picMk id="4" creationId="{30527FE1-267C-45C8-9580-7F9187FF394F}"/>
          </ac:picMkLst>
        </pc:picChg>
        <pc:picChg chg="del">
          <ac:chgData name="Christiano Sosa" userId="a3ff6acb-0cf6-4581-96ff-70ffd663d861" providerId="ADAL" clId="{9B67AB9D-F309-4BEA-AB0C-732D24AB621D}" dt="2021-08-02T19:46:20.206" v="33" actId="478"/>
          <ac:picMkLst>
            <pc:docMk/>
            <pc:sldMk cId="609322024" sldId="256"/>
            <ac:picMk id="6" creationId="{4150DD4E-0495-4B35-A3D1-F2862A587C74}"/>
          </ac:picMkLst>
        </pc:picChg>
        <pc:picChg chg="mod">
          <ac:chgData name="Christiano Sosa" userId="a3ff6acb-0cf6-4581-96ff-70ffd663d861" providerId="ADAL" clId="{9B67AB9D-F309-4BEA-AB0C-732D24AB621D}" dt="2021-08-02T19:46:25.583" v="34" actId="26606"/>
          <ac:picMkLst>
            <pc:docMk/>
            <pc:sldMk cId="609322024" sldId="256"/>
            <ac:picMk id="8" creationId="{A369D7FD-CB68-4625-8A90-44AE9F138426}"/>
          </ac:picMkLst>
        </pc:picChg>
        <pc:picChg chg="mod">
          <ac:chgData name="Christiano Sosa" userId="a3ff6acb-0cf6-4581-96ff-70ffd663d861" providerId="ADAL" clId="{9B67AB9D-F309-4BEA-AB0C-732D24AB621D}" dt="2021-08-02T19:46:25.583" v="34" actId="26606"/>
          <ac:picMkLst>
            <pc:docMk/>
            <pc:sldMk cId="609322024" sldId="256"/>
            <ac:picMk id="1026" creationId="{E4E85B15-39AC-40D5-BAEB-697A8C8848F2}"/>
          </ac:picMkLst>
        </pc:picChg>
        <pc:picChg chg="add mod">
          <ac:chgData name="Christiano Sosa" userId="a3ff6acb-0cf6-4581-96ff-70ffd663d861" providerId="ADAL" clId="{9B67AB9D-F309-4BEA-AB0C-732D24AB621D}" dt="2021-08-02T19:47:45.344" v="37" actId="1076"/>
          <ac:picMkLst>
            <pc:docMk/>
            <pc:sldMk cId="609322024" sldId="256"/>
            <ac:picMk id="1028" creationId="{625B9E24-96C1-47B3-9280-C11A13EA6BAE}"/>
          </ac:picMkLst>
        </pc:picChg>
        <pc:cxnChg chg="add">
          <ac:chgData name="Christiano Sosa" userId="a3ff6acb-0cf6-4581-96ff-70ffd663d861" providerId="ADAL" clId="{9B67AB9D-F309-4BEA-AB0C-732D24AB621D}" dt="2021-08-02T19:46:25.583" v="34" actId="26606"/>
          <ac:cxnSpMkLst>
            <pc:docMk/>
            <pc:sldMk cId="609322024" sldId="256"/>
            <ac:cxnSpMk id="77" creationId="{FEF09B21-45A0-42EE-9BDC-C4E0932EA624}"/>
          </ac:cxnSpMkLst>
        </pc:cxnChg>
        <pc:cxnChg chg="add">
          <ac:chgData name="Christiano Sosa" userId="a3ff6acb-0cf6-4581-96ff-70ffd663d861" providerId="ADAL" clId="{9B67AB9D-F309-4BEA-AB0C-732D24AB621D}" dt="2021-08-02T19:46:25.583" v="34" actId="26606"/>
          <ac:cxnSpMkLst>
            <pc:docMk/>
            <pc:sldMk cId="609322024" sldId="256"/>
            <ac:cxnSpMk id="79" creationId="{15004E23-3C9E-41FC-81A2-3481C6AFA567}"/>
          </ac:cxnSpMkLst>
        </pc:cxnChg>
      </pc:sldChg>
      <pc:sldChg chg="addSp delSp modSp mod">
        <pc:chgData name="Christiano Sosa" userId="a3ff6acb-0cf6-4581-96ff-70ffd663d861" providerId="ADAL" clId="{9B67AB9D-F309-4BEA-AB0C-732D24AB621D}" dt="2021-08-02T19:55:21.118" v="58" actId="26606"/>
        <pc:sldMkLst>
          <pc:docMk/>
          <pc:sldMk cId="911976922" sldId="264"/>
        </pc:sldMkLst>
        <pc:spChg chg="mod ord">
          <ac:chgData name="Christiano Sosa" userId="a3ff6acb-0cf6-4581-96ff-70ffd663d861" providerId="ADAL" clId="{9B67AB9D-F309-4BEA-AB0C-732D24AB621D}" dt="2021-08-02T19:55:21.118" v="58" actId="26606"/>
          <ac:spMkLst>
            <pc:docMk/>
            <pc:sldMk cId="911976922" sldId="264"/>
            <ac:spMk id="2" creationId="{404A8CFD-7C8C-4DE4-BB02-83069A242A3C}"/>
          </ac:spMkLst>
        </pc:spChg>
        <pc:spChg chg="mod ord">
          <ac:chgData name="Christiano Sosa" userId="a3ff6acb-0cf6-4581-96ff-70ffd663d861" providerId="ADAL" clId="{9B67AB9D-F309-4BEA-AB0C-732D24AB621D}" dt="2021-08-02T19:55:21.118" v="58" actId="26606"/>
          <ac:spMkLst>
            <pc:docMk/>
            <pc:sldMk cId="911976922" sldId="264"/>
            <ac:spMk id="3" creationId="{69E1A2D6-0106-4021-84A9-E0EED3E19FE9}"/>
          </ac:spMkLst>
        </pc:spChg>
        <pc:spChg chg="mod">
          <ac:chgData name="Christiano Sosa" userId="a3ff6acb-0cf6-4581-96ff-70ffd663d861" providerId="ADAL" clId="{9B67AB9D-F309-4BEA-AB0C-732D24AB621D}" dt="2021-08-02T19:55:21.118" v="58" actId="26606"/>
          <ac:spMkLst>
            <pc:docMk/>
            <pc:sldMk cId="911976922" sldId="264"/>
            <ac:spMk id="4" creationId="{4687C018-76FB-41CE-9C6C-2A99039757F5}"/>
          </ac:spMkLst>
        </pc:spChg>
        <pc:spChg chg="del">
          <ac:chgData name="Christiano Sosa" userId="a3ff6acb-0cf6-4581-96ff-70ffd663d861" providerId="ADAL" clId="{9B67AB9D-F309-4BEA-AB0C-732D24AB621D}" dt="2021-08-02T19:55:21.118" v="58" actId="26606"/>
          <ac:spMkLst>
            <pc:docMk/>
            <pc:sldMk cId="911976922" sldId="264"/>
            <ac:spMk id="11" creationId="{0BBB6B01-5B73-410C-B70E-8CF2FA470D11}"/>
          </ac:spMkLst>
        </pc:spChg>
        <pc:spChg chg="del">
          <ac:chgData name="Christiano Sosa" userId="a3ff6acb-0cf6-4581-96ff-70ffd663d861" providerId="ADAL" clId="{9B67AB9D-F309-4BEA-AB0C-732D24AB621D}" dt="2021-08-02T19:55:21.118" v="58" actId="26606"/>
          <ac:spMkLst>
            <pc:docMk/>
            <pc:sldMk cId="911976922" sldId="264"/>
            <ac:spMk id="13" creationId="{8712F587-12D0-435C-8E3F-F44C36EE71B8}"/>
          </ac:spMkLst>
        </pc:spChg>
        <pc:spChg chg="add">
          <ac:chgData name="Christiano Sosa" userId="a3ff6acb-0cf6-4581-96ff-70ffd663d861" providerId="ADAL" clId="{9B67AB9D-F309-4BEA-AB0C-732D24AB621D}" dt="2021-08-02T19:55:21.118" v="58" actId="26606"/>
          <ac:spMkLst>
            <pc:docMk/>
            <pc:sldMk cId="911976922" sldId="264"/>
            <ac:spMk id="18" creationId="{B6EE7E08-B389-43E5-B019-1B0A8ACBBD93}"/>
          </ac:spMkLst>
        </pc:spChg>
        <pc:spChg chg="add">
          <ac:chgData name="Christiano Sosa" userId="a3ff6acb-0cf6-4581-96ff-70ffd663d861" providerId="ADAL" clId="{9B67AB9D-F309-4BEA-AB0C-732D24AB621D}" dt="2021-08-02T19:55:21.118" v="58" actId="26606"/>
          <ac:spMkLst>
            <pc:docMk/>
            <pc:sldMk cId="911976922" sldId="264"/>
            <ac:spMk id="20" creationId="{E60D94A5-8A09-4BAB-8F7C-69BC34C54DDE}"/>
          </ac:spMkLst>
        </pc:spChg>
        <pc:spChg chg="add">
          <ac:chgData name="Christiano Sosa" userId="a3ff6acb-0cf6-4581-96ff-70ffd663d861" providerId="ADAL" clId="{9B67AB9D-F309-4BEA-AB0C-732D24AB621D}" dt="2021-08-02T19:55:21.118" v="58" actId="26606"/>
          <ac:spMkLst>
            <pc:docMk/>
            <pc:sldMk cId="911976922" sldId="264"/>
            <ac:spMk id="22" creationId="{7A1AE32B-3A6E-4C5E-8FEB-73861B9A26B5}"/>
          </ac:spMkLst>
        </pc:spChg>
        <pc:picChg chg="mod">
          <ac:chgData name="Christiano Sosa" userId="a3ff6acb-0cf6-4581-96ff-70ffd663d861" providerId="ADAL" clId="{9B67AB9D-F309-4BEA-AB0C-732D24AB621D}" dt="2021-08-02T19:55:21.118" v="58" actId="26606"/>
          <ac:picMkLst>
            <pc:docMk/>
            <pc:sldMk cId="911976922" sldId="264"/>
            <ac:picMk id="6" creationId="{1C366914-AA06-448F-BE6A-A5CED514EB61}"/>
          </ac:picMkLst>
        </pc:picChg>
      </pc:sldChg>
      <pc:sldChg chg="addSp delSp modSp mod">
        <pc:chgData name="Christiano Sosa" userId="a3ff6acb-0cf6-4581-96ff-70ffd663d861" providerId="ADAL" clId="{9B67AB9D-F309-4BEA-AB0C-732D24AB621D}" dt="2021-08-02T19:55:04.327" v="57" actId="478"/>
        <pc:sldMkLst>
          <pc:docMk/>
          <pc:sldMk cId="3026568645" sldId="265"/>
        </pc:sldMkLst>
        <pc:picChg chg="add del mod">
          <ac:chgData name="Christiano Sosa" userId="a3ff6acb-0cf6-4581-96ff-70ffd663d861" providerId="ADAL" clId="{9B67AB9D-F309-4BEA-AB0C-732D24AB621D}" dt="2021-08-02T19:55:04.327" v="57" actId="478"/>
          <ac:picMkLst>
            <pc:docMk/>
            <pc:sldMk cId="3026568645" sldId="265"/>
            <ac:picMk id="6" creationId="{5B74BBD8-AEBC-4DF1-A395-F1D6E4619D71}"/>
          </ac:picMkLst>
        </pc:picChg>
      </pc:sldChg>
      <pc:sldChg chg="del">
        <pc:chgData name="Christiano Sosa" userId="a3ff6acb-0cf6-4581-96ff-70ffd663d861" providerId="ADAL" clId="{9B67AB9D-F309-4BEA-AB0C-732D24AB621D}" dt="2021-08-04T14:44:21.467" v="426" actId="47"/>
        <pc:sldMkLst>
          <pc:docMk/>
          <pc:sldMk cId="201321691" sldId="268"/>
        </pc:sldMkLst>
      </pc:sldChg>
      <pc:sldChg chg="add del">
        <pc:chgData name="Christiano Sosa" userId="a3ff6acb-0cf6-4581-96ff-70ffd663d861" providerId="ADAL" clId="{9B67AB9D-F309-4BEA-AB0C-732D24AB621D}" dt="2021-08-04T14:44:14.092" v="425" actId="47"/>
        <pc:sldMkLst>
          <pc:docMk/>
          <pc:sldMk cId="3213593142" sldId="270"/>
        </pc:sldMkLst>
      </pc:sldChg>
      <pc:sldChg chg="del">
        <pc:chgData name="Christiano Sosa" userId="a3ff6acb-0cf6-4581-96ff-70ffd663d861" providerId="ADAL" clId="{9B67AB9D-F309-4BEA-AB0C-732D24AB621D}" dt="2021-08-04T14:44:23.491" v="427" actId="47"/>
        <pc:sldMkLst>
          <pc:docMk/>
          <pc:sldMk cId="2812185016" sldId="271"/>
        </pc:sldMkLst>
      </pc:sldChg>
      <pc:sldChg chg="del">
        <pc:chgData name="Christiano Sosa" userId="a3ff6acb-0cf6-4581-96ff-70ffd663d861" providerId="ADAL" clId="{9B67AB9D-F309-4BEA-AB0C-732D24AB621D}" dt="2021-08-04T14:44:24.299" v="428" actId="47"/>
        <pc:sldMkLst>
          <pc:docMk/>
          <pc:sldMk cId="2607087007" sldId="272"/>
        </pc:sldMkLst>
      </pc:sldChg>
      <pc:sldChg chg="addSp modSp mod">
        <pc:chgData name="Christiano Sosa" userId="a3ff6acb-0cf6-4581-96ff-70ffd663d861" providerId="ADAL" clId="{9B67AB9D-F309-4BEA-AB0C-732D24AB621D}" dt="2021-08-02T19:43:25.651" v="17" actId="962"/>
        <pc:sldMkLst>
          <pc:docMk/>
          <pc:sldMk cId="3219010148" sldId="273"/>
        </pc:sldMkLst>
        <pc:spChg chg="mod">
          <ac:chgData name="Christiano Sosa" userId="a3ff6acb-0cf6-4581-96ff-70ffd663d861" providerId="ADAL" clId="{9B67AB9D-F309-4BEA-AB0C-732D24AB621D}" dt="2021-08-02T19:43:09.601" v="12" actId="20577"/>
          <ac:spMkLst>
            <pc:docMk/>
            <pc:sldMk cId="3219010148" sldId="273"/>
            <ac:spMk id="2" creationId="{4AE7CB54-3B59-45FC-AE9B-9CCB8981BEAA}"/>
          </ac:spMkLst>
        </pc:spChg>
        <pc:picChg chg="add mod">
          <ac:chgData name="Christiano Sosa" userId="a3ff6acb-0cf6-4581-96ff-70ffd663d861" providerId="ADAL" clId="{9B67AB9D-F309-4BEA-AB0C-732D24AB621D}" dt="2021-08-02T19:43:25.651" v="17" actId="962"/>
          <ac:picMkLst>
            <pc:docMk/>
            <pc:sldMk cId="3219010148" sldId="273"/>
            <ac:picMk id="6" creationId="{6FBC5D91-73F8-439E-A70B-B56EAFA7027C}"/>
          </ac:picMkLst>
        </pc:picChg>
      </pc:sldChg>
      <pc:sldChg chg="del">
        <pc:chgData name="Christiano Sosa" userId="a3ff6acb-0cf6-4581-96ff-70ffd663d861" providerId="ADAL" clId="{9B67AB9D-F309-4BEA-AB0C-732D24AB621D}" dt="2021-08-02T19:40:11.936" v="0" actId="47"/>
        <pc:sldMkLst>
          <pc:docMk/>
          <pc:sldMk cId="2348238616" sldId="274"/>
        </pc:sldMkLst>
      </pc:sldChg>
      <pc:sldChg chg="del">
        <pc:chgData name="Christiano Sosa" userId="a3ff6acb-0cf6-4581-96ff-70ffd663d861" providerId="ADAL" clId="{9B67AB9D-F309-4BEA-AB0C-732D24AB621D}" dt="2021-08-02T19:40:23.573" v="1" actId="47"/>
        <pc:sldMkLst>
          <pc:docMk/>
          <pc:sldMk cId="529110683" sldId="275"/>
        </pc:sldMkLst>
      </pc:sldChg>
      <pc:sldChg chg="del">
        <pc:chgData name="Christiano Sosa" userId="a3ff6acb-0cf6-4581-96ff-70ffd663d861" providerId="ADAL" clId="{9B67AB9D-F309-4BEA-AB0C-732D24AB621D}" dt="2021-08-02T19:40:24.940" v="2" actId="47"/>
        <pc:sldMkLst>
          <pc:docMk/>
          <pc:sldMk cId="736651142" sldId="277"/>
        </pc:sldMkLst>
      </pc:sldChg>
      <pc:sldChg chg="addSp delSp modSp mod addAnim setClrOvrMap">
        <pc:chgData name="Christiano Sosa" userId="a3ff6acb-0cf6-4581-96ff-70ffd663d861" providerId="ADAL" clId="{9B67AB9D-F309-4BEA-AB0C-732D24AB621D}" dt="2021-08-04T14:43:29.080" v="424" actId="20577"/>
        <pc:sldMkLst>
          <pc:docMk/>
          <pc:sldMk cId="1728752987" sldId="278"/>
        </pc:sldMkLst>
        <pc:spChg chg="mod">
          <ac:chgData name="Christiano Sosa" userId="a3ff6acb-0cf6-4581-96ff-70ffd663d861" providerId="ADAL" clId="{9B67AB9D-F309-4BEA-AB0C-732D24AB621D}" dt="2021-08-02T19:57:12.680" v="61" actId="26606"/>
          <ac:spMkLst>
            <pc:docMk/>
            <pc:sldMk cId="1728752987" sldId="278"/>
            <ac:spMk id="2" creationId="{9802CB6D-5F1C-43E3-9683-BB392157DD01}"/>
          </ac:spMkLst>
        </pc:spChg>
        <pc:spChg chg="mod">
          <ac:chgData name="Christiano Sosa" userId="a3ff6acb-0cf6-4581-96ff-70ffd663d861" providerId="ADAL" clId="{9B67AB9D-F309-4BEA-AB0C-732D24AB621D}" dt="2021-08-04T14:43:29.080" v="424" actId="20577"/>
          <ac:spMkLst>
            <pc:docMk/>
            <pc:sldMk cId="1728752987" sldId="278"/>
            <ac:spMk id="3" creationId="{92C2C408-9120-4201-AAE5-5456377D3201}"/>
          </ac:spMkLst>
        </pc:spChg>
        <pc:spChg chg="del">
          <ac:chgData name="Christiano Sosa" userId="a3ff6acb-0cf6-4581-96ff-70ffd663d861" providerId="ADAL" clId="{9B67AB9D-F309-4BEA-AB0C-732D24AB621D}" dt="2021-08-02T19:57:12.680" v="61" actId="26606"/>
          <ac:spMkLst>
            <pc:docMk/>
            <pc:sldMk cId="1728752987" sldId="278"/>
            <ac:spMk id="9" creationId="{2644B391-9BFE-445C-A9EC-F544BB85FBC7}"/>
          </ac:spMkLst>
        </pc:spChg>
        <pc:spChg chg="del">
          <ac:chgData name="Christiano Sosa" userId="a3ff6acb-0cf6-4581-96ff-70ffd663d861" providerId="ADAL" clId="{9B67AB9D-F309-4BEA-AB0C-732D24AB621D}" dt="2021-08-02T19:57:12.680" v="61" actId="26606"/>
          <ac:spMkLst>
            <pc:docMk/>
            <pc:sldMk cId="1728752987" sldId="278"/>
            <ac:spMk id="11" creationId="{80F26E69-87D9-4655-AE7B-280A87AA3CAD}"/>
          </ac:spMkLst>
        </pc:spChg>
        <pc:spChg chg="add">
          <ac:chgData name="Christiano Sosa" userId="a3ff6acb-0cf6-4581-96ff-70ffd663d861" providerId="ADAL" clId="{9B67AB9D-F309-4BEA-AB0C-732D24AB621D}" dt="2021-08-02T19:57:12.680" v="61" actId="26606"/>
          <ac:spMkLst>
            <pc:docMk/>
            <pc:sldMk cId="1728752987" sldId="278"/>
            <ac:spMk id="71" creationId="{0E7CA313-2F4B-4574-8399-12EF6A1BF292}"/>
          </ac:spMkLst>
        </pc:spChg>
        <pc:spChg chg="add">
          <ac:chgData name="Christiano Sosa" userId="a3ff6acb-0cf6-4581-96ff-70ffd663d861" providerId="ADAL" clId="{9B67AB9D-F309-4BEA-AB0C-732D24AB621D}" dt="2021-08-02T19:57:12.680" v="61" actId="26606"/>
          <ac:spMkLst>
            <pc:docMk/>
            <pc:sldMk cId="1728752987" sldId="278"/>
            <ac:spMk id="73" creationId="{2644B391-9BFE-445C-A9EC-F544BB85FBC7}"/>
          </ac:spMkLst>
        </pc:spChg>
        <pc:spChg chg="add">
          <ac:chgData name="Christiano Sosa" userId="a3ff6acb-0cf6-4581-96ff-70ffd663d861" providerId="ADAL" clId="{9B67AB9D-F309-4BEA-AB0C-732D24AB621D}" dt="2021-08-02T19:57:12.680" v="61" actId="26606"/>
          <ac:spMkLst>
            <pc:docMk/>
            <pc:sldMk cId="1728752987" sldId="278"/>
            <ac:spMk id="75" creationId="{80F26E69-87D9-4655-AE7B-280A87AA3CAD}"/>
          </ac:spMkLst>
        </pc:spChg>
        <pc:picChg chg="add del mod">
          <ac:chgData name="Christiano Sosa" userId="a3ff6acb-0cf6-4581-96ff-70ffd663d861" providerId="ADAL" clId="{9B67AB9D-F309-4BEA-AB0C-732D24AB621D}" dt="2021-08-02T19:57:12.680" v="61" actId="26606"/>
          <ac:picMkLst>
            <pc:docMk/>
            <pc:sldMk cId="1728752987" sldId="278"/>
            <ac:picMk id="4" creationId="{30527FE1-267C-45C8-9580-7F9187FF394F}"/>
          </ac:picMkLst>
        </pc:picChg>
        <pc:picChg chg="mod ord">
          <ac:chgData name="Christiano Sosa" userId="a3ff6acb-0cf6-4581-96ff-70ffd663d861" providerId="ADAL" clId="{9B67AB9D-F309-4BEA-AB0C-732D24AB621D}" dt="2021-08-02T19:57:12.680" v="61" actId="26606"/>
          <ac:picMkLst>
            <pc:docMk/>
            <pc:sldMk cId="1728752987" sldId="278"/>
            <ac:picMk id="1026" creationId="{E4E85B15-39AC-40D5-BAEB-697A8C8848F2}"/>
          </ac:picMkLst>
        </pc:picChg>
      </pc:sldChg>
      <pc:sldChg chg="modSp add mod">
        <pc:chgData name="Christiano Sosa" userId="a3ff6acb-0cf6-4581-96ff-70ffd663d861" providerId="ADAL" clId="{9B67AB9D-F309-4BEA-AB0C-732D24AB621D}" dt="2021-08-02T19:51:09.909" v="52" actId="20577"/>
        <pc:sldMkLst>
          <pc:docMk/>
          <pc:sldMk cId="4173805372" sldId="280"/>
        </pc:sldMkLst>
        <pc:spChg chg="mod">
          <ac:chgData name="Christiano Sosa" userId="a3ff6acb-0cf6-4581-96ff-70ffd663d861" providerId="ADAL" clId="{9B67AB9D-F309-4BEA-AB0C-732D24AB621D}" dt="2021-08-02T19:51:09.909" v="52" actId="20577"/>
          <ac:spMkLst>
            <pc:docMk/>
            <pc:sldMk cId="4173805372" sldId="280"/>
            <ac:spMk id="2" creationId="{4AE7CB54-3B59-45FC-AE9B-9CCB8981BEAA}"/>
          </ac:spMkLst>
        </pc:spChg>
      </pc:sldChg>
      <pc:sldChg chg="addSp delSp modSp add mod">
        <pc:chgData name="Christiano Sosa" userId="a3ff6acb-0cf6-4581-96ff-70ffd663d861" providerId="ADAL" clId="{9B67AB9D-F309-4BEA-AB0C-732D24AB621D}" dt="2021-08-02T19:46:04.923" v="32" actId="1076"/>
        <pc:sldMkLst>
          <pc:docMk/>
          <pc:sldMk cId="2775974752" sldId="281"/>
        </pc:sldMkLst>
        <pc:spChg chg="del">
          <ac:chgData name="Christiano Sosa" userId="a3ff6acb-0cf6-4581-96ff-70ffd663d861" providerId="ADAL" clId="{9B67AB9D-F309-4BEA-AB0C-732D24AB621D}" dt="2021-08-02T19:45:12.543" v="25" actId="478"/>
          <ac:spMkLst>
            <pc:docMk/>
            <pc:sldMk cId="2775974752" sldId="281"/>
            <ac:spMk id="3" creationId="{59F92865-F337-4EA8-A259-2AD793F112EC}"/>
          </ac:spMkLst>
        </pc:spChg>
        <pc:spChg chg="add mod">
          <ac:chgData name="Christiano Sosa" userId="a3ff6acb-0cf6-4581-96ff-70ffd663d861" providerId="ADAL" clId="{9B67AB9D-F309-4BEA-AB0C-732D24AB621D}" dt="2021-08-02T19:45:52.459" v="30" actId="1076"/>
          <ac:spMkLst>
            <pc:docMk/>
            <pc:sldMk cId="2775974752" sldId="281"/>
            <ac:spMk id="9" creationId="{F31A3177-8A9D-4FCB-BABF-32FE46992424}"/>
          </ac:spMkLst>
        </pc:spChg>
        <pc:picChg chg="add mod">
          <ac:chgData name="Christiano Sosa" userId="a3ff6acb-0cf6-4581-96ff-70ffd663d861" providerId="ADAL" clId="{9B67AB9D-F309-4BEA-AB0C-732D24AB621D}" dt="2021-08-02T19:46:04.923" v="32" actId="1076"/>
          <ac:picMkLst>
            <pc:docMk/>
            <pc:sldMk cId="2775974752" sldId="281"/>
            <ac:picMk id="7" creationId="{D7E19A8E-D870-4B73-BAA6-4A6E66751B47}"/>
          </ac:picMkLst>
        </pc:picChg>
      </pc:sldChg>
      <pc:sldChg chg="new del">
        <pc:chgData name="Christiano Sosa" userId="a3ff6acb-0cf6-4581-96ff-70ffd663d861" providerId="ADAL" clId="{9B67AB9D-F309-4BEA-AB0C-732D24AB621D}" dt="2021-08-04T14:39:43.499" v="237" actId="47"/>
        <pc:sldMkLst>
          <pc:docMk/>
          <pc:sldMk cId="1714507029" sldId="282"/>
        </pc:sldMkLst>
      </pc:sldChg>
      <pc:sldChg chg="new del">
        <pc:chgData name="Christiano Sosa" userId="a3ff6acb-0cf6-4581-96ff-70ffd663d861" providerId="ADAL" clId="{9B67AB9D-F309-4BEA-AB0C-732D24AB621D}" dt="2021-08-04T14:39:45.787" v="238" actId="47"/>
        <pc:sldMkLst>
          <pc:docMk/>
          <pc:sldMk cId="998031197" sldId="283"/>
        </pc:sldMkLst>
      </pc:sldChg>
      <pc:sldChg chg="new del">
        <pc:chgData name="Christiano Sosa" userId="a3ff6acb-0cf6-4581-96ff-70ffd663d861" providerId="ADAL" clId="{9B67AB9D-F309-4BEA-AB0C-732D24AB621D}" dt="2021-08-04T14:39:46.493" v="239" actId="47"/>
        <pc:sldMkLst>
          <pc:docMk/>
          <pc:sldMk cId="3682126716" sldId="284"/>
        </pc:sldMkLst>
      </pc:sldChg>
      <pc:sldChg chg="new del">
        <pc:chgData name="Christiano Sosa" userId="a3ff6acb-0cf6-4581-96ff-70ffd663d861" providerId="ADAL" clId="{9B67AB9D-F309-4BEA-AB0C-732D24AB621D}" dt="2021-08-04T14:39:47.186" v="240" actId="47"/>
        <pc:sldMkLst>
          <pc:docMk/>
          <pc:sldMk cId="4105501459" sldId="285"/>
        </pc:sldMkLst>
      </pc:sldChg>
      <pc:sldChg chg="new del">
        <pc:chgData name="Christiano Sosa" userId="a3ff6acb-0cf6-4581-96ff-70ffd663d861" providerId="ADAL" clId="{9B67AB9D-F309-4BEA-AB0C-732D24AB621D}" dt="2021-08-04T14:39:47.453" v="241" actId="47"/>
        <pc:sldMkLst>
          <pc:docMk/>
          <pc:sldMk cId="763895840" sldId="286"/>
        </pc:sldMkLst>
      </pc:sldChg>
      <pc:sldChg chg="new del">
        <pc:chgData name="Christiano Sosa" userId="a3ff6acb-0cf6-4581-96ff-70ffd663d861" providerId="ADAL" clId="{9B67AB9D-F309-4BEA-AB0C-732D24AB621D}" dt="2021-08-04T14:39:47.634" v="242" actId="47"/>
        <pc:sldMkLst>
          <pc:docMk/>
          <pc:sldMk cId="1913223201" sldId="287"/>
        </pc:sldMkLst>
      </pc:sldChg>
      <pc:sldChg chg="new del">
        <pc:chgData name="Christiano Sosa" userId="a3ff6acb-0cf6-4581-96ff-70ffd663d861" providerId="ADAL" clId="{9B67AB9D-F309-4BEA-AB0C-732D24AB621D}" dt="2021-08-04T14:39:47.819" v="243" actId="47"/>
        <pc:sldMkLst>
          <pc:docMk/>
          <pc:sldMk cId="2715590651" sldId="288"/>
        </pc:sldMkLst>
      </pc:sldChg>
      <pc:sldChg chg="new del">
        <pc:chgData name="Christiano Sosa" userId="a3ff6acb-0cf6-4581-96ff-70ffd663d861" providerId="ADAL" clId="{9B67AB9D-F309-4BEA-AB0C-732D24AB621D}" dt="2021-08-04T14:39:48.142" v="244" actId="47"/>
        <pc:sldMkLst>
          <pc:docMk/>
          <pc:sldMk cId="3216001461" sldId="289"/>
        </pc:sldMkLst>
      </pc:sldChg>
      <pc:sldChg chg="new del">
        <pc:chgData name="Christiano Sosa" userId="a3ff6acb-0cf6-4581-96ff-70ffd663d861" providerId="ADAL" clId="{9B67AB9D-F309-4BEA-AB0C-732D24AB621D}" dt="2021-08-04T14:39:48.808" v="245" actId="47"/>
        <pc:sldMkLst>
          <pc:docMk/>
          <pc:sldMk cId="2880507251" sldId="290"/>
        </pc:sldMkLst>
      </pc:sldChg>
      <pc:sldChg chg="new del">
        <pc:chgData name="Christiano Sosa" userId="a3ff6acb-0cf6-4581-96ff-70ffd663d861" providerId="ADAL" clId="{9B67AB9D-F309-4BEA-AB0C-732D24AB621D}" dt="2021-08-04T14:39:49.063" v="246" actId="47"/>
        <pc:sldMkLst>
          <pc:docMk/>
          <pc:sldMk cId="2454995519" sldId="291"/>
        </pc:sldMkLst>
      </pc:sldChg>
      <pc:sldChg chg="new del">
        <pc:chgData name="Christiano Sosa" userId="a3ff6acb-0cf6-4581-96ff-70ffd663d861" providerId="ADAL" clId="{9B67AB9D-F309-4BEA-AB0C-732D24AB621D}" dt="2021-08-04T14:39:49.348" v="247" actId="47"/>
        <pc:sldMkLst>
          <pc:docMk/>
          <pc:sldMk cId="3082103264" sldId="292"/>
        </pc:sldMkLst>
      </pc:sldChg>
      <pc:sldChg chg="new del">
        <pc:chgData name="Christiano Sosa" userId="a3ff6acb-0cf6-4581-96ff-70ffd663d861" providerId="ADAL" clId="{9B67AB9D-F309-4BEA-AB0C-732D24AB621D}" dt="2021-08-04T14:39:49.718" v="248" actId="47"/>
        <pc:sldMkLst>
          <pc:docMk/>
          <pc:sldMk cId="1181586095" sldId="293"/>
        </pc:sldMkLst>
      </pc:sldChg>
      <pc:sldChg chg="new del">
        <pc:chgData name="Christiano Sosa" userId="a3ff6acb-0cf6-4581-96ff-70ffd663d861" providerId="ADAL" clId="{9B67AB9D-F309-4BEA-AB0C-732D24AB621D}" dt="2021-08-04T14:39:50.028" v="249" actId="47"/>
        <pc:sldMkLst>
          <pc:docMk/>
          <pc:sldMk cId="1432825251" sldId="294"/>
        </pc:sldMkLst>
      </pc:sldChg>
      <pc:sldChg chg="new del">
        <pc:chgData name="Christiano Sosa" userId="a3ff6acb-0cf6-4581-96ff-70ffd663d861" providerId="ADAL" clId="{9B67AB9D-F309-4BEA-AB0C-732D24AB621D}" dt="2021-08-04T14:39:50.227" v="250" actId="47"/>
        <pc:sldMkLst>
          <pc:docMk/>
          <pc:sldMk cId="2379486928" sldId="295"/>
        </pc:sldMkLst>
      </pc:sldChg>
      <pc:sldChg chg="new del">
        <pc:chgData name="Christiano Sosa" userId="a3ff6acb-0cf6-4581-96ff-70ffd663d861" providerId="ADAL" clId="{9B67AB9D-F309-4BEA-AB0C-732D24AB621D}" dt="2021-08-04T14:39:50.402" v="251" actId="47"/>
        <pc:sldMkLst>
          <pc:docMk/>
          <pc:sldMk cId="492350518" sldId="296"/>
        </pc:sldMkLst>
      </pc:sldChg>
      <pc:sldChg chg="new del">
        <pc:chgData name="Christiano Sosa" userId="a3ff6acb-0cf6-4581-96ff-70ffd663d861" providerId="ADAL" clId="{9B67AB9D-F309-4BEA-AB0C-732D24AB621D}" dt="2021-08-04T14:39:50.575" v="252" actId="47"/>
        <pc:sldMkLst>
          <pc:docMk/>
          <pc:sldMk cId="1339209763" sldId="297"/>
        </pc:sldMkLst>
      </pc:sldChg>
      <pc:sldChg chg="new del">
        <pc:chgData name="Christiano Sosa" userId="a3ff6acb-0cf6-4581-96ff-70ffd663d861" providerId="ADAL" clId="{9B67AB9D-F309-4BEA-AB0C-732D24AB621D}" dt="2021-08-04T14:39:50.755" v="253" actId="47"/>
        <pc:sldMkLst>
          <pc:docMk/>
          <pc:sldMk cId="3097988074" sldId="298"/>
        </pc:sldMkLst>
      </pc:sldChg>
      <pc:sldChg chg="new del">
        <pc:chgData name="Christiano Sosa" userId="a3ff6acb-0cf6-4581-96ff-70ffd663d861" providerId="ADAL" clId="{9B67AB9D-F309-4BEA-AB0C-732D24AB621D}" dt="2021-08-04T14:39:50.921" v="254" actId="47"/>
        <pc:sldMkLst>
          <pc:docMk/>
          <pc:sldMk cId="3178711383" sldId="299"/>
        </pc:sldMkLst>
      </pc:sldChg>
      <pc:sldChg chg="new del">
        <pc:chgData name="Christiano Sosa" userId="a3ff6acb-0cf6-4581-96ff-70ffd663d861" providerId="ADAL" clId="{9B67AB9D-F309-4BEA-AB0C-732D24AB621D}" dt="2021-08-04T14:39:51.093" v="255" actId="47"/>
        <pc:sldMkLst>
          <pc:docMk/>
          <pc:sldMk cId="2773556711" sldId="300"/>
        </pc:sldMkLst>
      </pc:sldChg>
      <pc:sldChg chg="new del">
        <pc:chgData name="Christiano Sosa" userId="a3ff6acb-0cf6-4581-96ff-70ffd663d861" providerId="ADAL" clId="{9B67AB9D-F309-4BEA-AB0C-732D24AB621D}" dt="2021-08-04T14:39:51.304" v="256" actId="47"/>
        <pc:sldMkLst>
          <pc:docMk/>
          <pc:sldMk cId="909561550" sldId="301"/>
        </pc:sldMkLst>
      </pc:sldChg>
      <pc:sldChg chg="new del">
        <pc:chgData name="Christiano Sosa" userId="a3ff6acb-0cf6-4581-96ff-70ffd663d861" providerId="ADAL" clId="{9B67AB9D-F309-4BEA-AB0C-732D24AB621D}" dt="2021-08-04T14:39:51.532" v="257" actId="47"/>
        <pc:sldMkLst>
          <pc:docMk/>
          <pc:sldMk cId="1667733340" sldId="302"/>
        </pc:sldMkLst>
      </pc:sldChg>
      <pc:sldChg chg="new del">
        <pc:chgData name="Christiano Sosa" userId="a3ff6acb-0cf6-4581-96ff-70ffd663d861" providerId="ADAL" clId="{9B67AB9D-F309-4BEA-AB0C-732D24AB621D}" dt="2021-08-04T14:39:51.775" v="258" actId="47"/>
        <pc:sldMkLst>
          <pc:docMk/>
          <pc:sldMk cId="1140958532" sldId="303"/>
        </pc:sldMkLst>
      </pc:sldChg>
      <pc:sldChg chg="new del">
        <pc:chgData name="Christiano Sosa" userId="a3ff6acb-0cf6-4581-96ff-70ffd663d861" providerId="ADAL" clId="{9B67AB9D-F309-4BEA-AB0C-732D24AB621D}" dt="2021-08-04T14:39:51.978" v="259" actId="47"/>
        <pc:sldMkLst>
          <pc:docMk/>
          <pc:sldMk cId="1917588637" sldId="304"/>
        </pc:sldMkLst>
      </pc:sldChg>
      <pc:sldChg chg="new del">
        <pc:chgData name="Christiano Sosa" userId="a3ff6acb-0cf6-4581-96ff-70ffd663d861" providerId="ADAL" clId="{9B67AB9D-F309-4BEA-AB0C-732D24AB621D}" dt="2021-08-04T14:39:52.206" v="260" actId="47"/>
        <pc:sldMkLst>
          <pc:docMk/>
          <pc:sldMk cId="1633342055" sldId="305"/>
        </pc:sldMkLst>
      </pc:sldChg>
      <pc:sldChg chg="new del">
        <pc:chgData name="Christiano Sosa" userId="a3ff6acb-0cf6-4581-96ff-70ffd663d861" providerId="ADAL" clId="{9B67AB9D-F309-4BEA-AB0C-732D24AB621D}" dt="2021-08-04T14:39:52.363" v="261" actId="47"/>
        <pc:sldMkLst>
          <pc:docMk/>
          <pc:sldMk cId="1941531015" sldId="306"/>
        </pc:sldMkLst>
      </pc:sldChg>
      <pc:sldChg chg="new del">
        <pc:chgData name="Christiano Sosa" userId="a3ff6acb-0cf6-4581-96ff-70ffd663d861" providerId="ADAL" clId="{9B67AB9D-F309-4BEA-AB0C-732D24AB621D}" dt="2021-08-04T14:39:52.532" v="262" actId="47"/>
        <pc:sldMkLst>
          <pc:docMk/>
          <pc:sldMk cId="70831773" sldId="307"/>
        </pc:sldMkLst>
      </pc:sldChg>
      <pc:sldChg chg="new del">
        <pc:chgData name="Christiano Sosa" userId="a3ff6acb-0cf6-4581-96ff-70ffd663d861" providerId="ADAL" clId="{9B67AB9D-F309-4BEA-AB0C-732D24AB621D}" dt="2021-08-04T14:39:52.723" v="263" actId="47"/>
        <pc:sldMkLst>
          <pc:docMk/>
          <pc:sldMk cId="3490392128" sldId="308"/>
        </pc:sldMkLst>
      </pc:sldChg>
      <pc:sldChg chg="new del">
        <pc:chgData name="Christiano Sosa" userId="a3ff6acb-0cf6-4581-96ff-70ffd663d861" providerId="ADAL" clId="{9B67AB9D-F309-4BEA-AB0C-732D24AB621D}" dt="2021-08-04T14:39:52.993" v="264" actId="47"/>
        <pc:sldMkLst>
          <pc:docMk/>
          <pc:sldMk cId="3766402095" sldId="309"/>
        </pc:sldMkLst>
      </pc:sldChg>
      <pc:sldChg chg="new del">
        <pc:chgData name="Christiano Sosa" userId="a3ff6acb-0cf6-4581-96ff-70ffd663d861" providerId="ADAL" clId="{9B67AB9D-F309-4BEA-AB0C-732D24AB621D}" dt="2021-08-04T14:39:53.212" v="265" actId="47"/>
        <pc:sldMkLst>
          <pc:docMk/>
          <pc:sldMk cId="2221102746" sldId="310"/>
        </pc:sldMkLst>
      </pc:sldChg>
      <pc:sldChg chg="new del">
        <pc:chgData name="Christiano Sosa" userId="a3ff6acb-0cf6-4581-96ff-70ffd663d861" providerId="ADAL" clId="{9B67AB9D-F309-4BEA-AB0C-732D24AB621D}" dt="2021-08-04T14:39:53.422" v="266" actId="47"/>
        <pc:sldMkLst>
          <pc:docMk/>
          <pc:sldMk cId="2213713090" sldId="311"/>
        </pc:sldMkLst>
      </pc:sldChg>
      <pc:sldChg chg="new del">
        <pc:chgData name="Christiano Sosa" userId="a3ff6acb-0cf6-4581-96ff-70ffd663d861" providerId="ADAL" clId="{9B67AB9D-F309-4BEA-AB0C-732D24AB621D}" dt="2021-08-04T14:39:54.143" v="267" actId="47"/>
        <pc:sldMkLst>
          <pc:docMk/>
          <pc:sldMk cId="2105308286" sldId="312"/>
        </pc:sldMkLst>
      </pc:sldChg>
      <pc:sldChg chg="new del">
        <pc:chgData name="Christiano Sosa" userId="a3ff6acb-0cf6-4581-96ff-70ffd663d861" providerId="ADAL" clId="{9B67AB9D-F309-4BEA-AB0C-732D24AB621D}" dt="2021-08-04T14:39:54.921" v="268" actId="47"/>
        <pc:sldMkLst>
          <pc:docMk/>
          <pc:sldMk cId="1497132020" sldId="313"/>
        </pc:sldMkLst>
      </pc:sldChg>
      <pc:sldChg chg="new del">
        <pc:chgData name="Christiano Sosa" userId="a3ff6acb-0cf6-4581-96ff-70ffd663d861" providerId="ADAL" clId="{9B67AB9D-F309-4BEA-AB0C-732D24AB621D}" dt="2021-08-04T14:39:55.127" v="269" actId="47"/>
        <pc:sldMkLst>
          <pc:docMk/>
          <pc:sldMk cId="780732398" sldId="314"/>
        </pc:sldMkLst>
      </pc:sldChg>
      <pc:sldChg chg="new del">
        <pc:chgData name="Christiano Sosa" userId="a3ff6acb-0cf6-4581-96ff-70ffd663d861" providerId="ADAL" clId="{9B67AB9D-F309-4BEA-AB0C-732D24AB621D}" dt="2021-08-04T14:39:55.320" v="270" actId="47"/>
        <pc:sldMkLst>
          <pc:docMk/>
          <pc:sldMk cId="1852158353" sldId="315"/>
        </pc:sldMkLst>
      </pc:sldChg>
      <pc:sldChg chg="new del">
        <pc:chgData name="Christiano Sosa" userId="a3ff6acb-0cf6-4581-96ff-70ffd663d861" providerId="ADAL" clId="{9B67AB9D-F309-4BEA-AB0C-732D24AB621D}" dt="2021-08-04T14:39:55.472" v="271" actId="47"/>
        <pc:sldMkLst>
          <pc:docMk/>
          <pc:sldMk cId="2582121554" sldId="316"/>
        </pc:sldMkLst>
      </pc:sldChg>
      <pc:sldChg chg="new del">
        <pc:chgData name="Christiano Sosa" userId="a3ff6acb-0cf6-4581-96ff-70ffd663d861" providerId="ADAL" clId="{9B67AB9D-F309-4BEA-AB0C-732D24AB621D}" dt="2021-08-04T14:39:55.659" v="272" actId="47"/>
        <pc:sldMkLst>
          <pc:docMk/>
          <pc:sldMk cId="2041440858" sldId="317"/>
        </pc:sldMkLst>
      </pc:sldChg>
      <pc:sldChg chg="new del">
        <pc:chgData name="Christiano Sosa" userId="a3ff6acb-0cf6-4581-96ff-70ffd663d861" providerId="ADAL" clId="{9B67AB9D-F309-4BEA-AB0C-732D24AB621D}" dt="2021-08-04T14:39:55.874" v="273" actId="47"/>
        <pc:sldMkLst>
          <pc:docMk/>
          <pc:sldMk cId="1936549009" sldId="318"/>
        </pc:sldMkLst>
      </pc:sldChg>
      <pc:sldChg chg="new del">
        <pc:chgData name="Christiano Sosa" userId="a3ff6acb-0cf6-4581-96ff-70ffd663d861" providerId="ADAL" clId="{9B67AB9D-F309-4BEA-AB0C-732D24AB621D}" dt="2021-08-04T14:39:56.605" v="274" actId="47"/>
        <pc:sldMkLst>
          <pc:docMk/>
          <pc:sldMk cId="2992775496" sldId="319"/>
        </pc:sldMkLst>
      </pc:sldChg>
      <pc:sldChg chg="new del">
        <pc:chgData name="Christiano Sosa" userId="a3ff6acb-0cf6-4581-96ff-70ffd663d861" providerId="ADAL" clId="{9B67AB9D-F309-4BEA-AB0C-732D24AB621D}" dt="2021-08-04T14:39:56.851" v="275" actId="47"/>
        <pc:sldMkLst>
          <pc:docMk/>
          <pc:sldMk cId="3018045917" sldId="320"/>
        </pc:sldMkLst>
      </pc:sldChg>
      <pc:sldChg chg="new del">
        <pc:chgData name="Christiano Sosa" userId="a3ff6acb-0cf6-4581-96ff-70ffd663d861" providerId="ADAL" clId="{9B67AB9D-F309-4BEA-AB0C-732D24AB621D}" dt="2021-08-04T14:39:57.345" v="276" actId="47"/>
        <pc:sldMkLst>
          <pc:docMk/>
          <pc:sldMk cId="1490728493" sldId="321"/>
        </pc:sldMkLst>
      </pc:sldChg>
      <pc:sldChg chg="new del">
        <pc:chgData name="Christiano Sosa" userId="a3ff6acb-0cf6-4581-96ff-70ffd663d861" providerId="ADAL" clId="{9B67AB9D-F309-4BEA-AB0C-732D24AB621D}" dt="2021-08-04T14:39:57.998" v="277" actId="47"/>
        <pc:sldMkLst>
          <pc:docMk/>
          <pc:sldMk cId="2356332091" sldId="322"/>
        </pc:sldMkLst>
      </pc:sldChg>
      <pc:sldChg chg="new del">
        <pc:chgData name="Christiano Sosa" userId="a3ff6acb-0cf6-4581-96ff-70ffd663d861" providerId="ADAL" clId="{9B67AB9D-F309-4BEA-AB0C-732D24AB621D}" dt="2021-08-04T14:39:58.374" v="278" actId="47"/>
        <pc:sldMkLst>
          <pc:docMk/>
          <pc:sldMk cId="3361861421" sldId="323"/>
        </pc:sldMkLst>
      </pc:sldChg>
      <pc:sldChg chg="new del">
        <pc:chgData name="Christiano Sosa" userId="a3ff6acb-0cf6-4581-96ff-70ffd663d861" providerId="ADAL" clId="{9B67AB9D-F309-4BEA-AB0C-732D24AB621D}" dt="2021-08-04T14:39:58.589" v="279" actId="47"/>
        <pc:sldMkLst>
          <pc:docMk/>
          <pc:sldMk cId="4292479694" sldId="324"/>
        </pc:sldMkLst>
      </pc:sldChg>
      <pc:sldChg chg="new del">
        <pc:chgData name="Christiano Sosa" userId="a3ff6acb-0cf6-4581-96ff-70ffd663d861" providerId="ADAL" clId="{9B67AB9D-F309-4BEA-AB0C-732D24AB621D}" dt="2021-08-04T14:39:58.745" v="280" actId="47"/>
        <pc:sldMkLst>
          <pc:docMk/>
          <pc:sldMk cId="3759779570" sldId="325"/>
        </pc:sldMkLst>
      </pc:sldChg>
      <pc:sldChg chg="new del">
        <pc:chgData name="Christiano Sosa" userId="a3ff6acb-0cf6-4581-96ff-70ffd663d861" providerId="ADAL" clId="{9B67AB9D-F309-4BEA-AB0C-732D24AB621D}" dt="2021-08-04T14:39:58.918" v="281" actId="47"/>
        <pc:sldMkLst>
          <pc:docMk/>
          <pc:sldMk cId="2288108833" sldId="326"/>
        </pc:sldMkLst>
      </pc:sldChg>
      <pc:sldChg chg="new del">
        <pc:chgData name="Christiano Sosa" userId="a3ff6acb-0cf6-4581-96ff-70ffd663d861" providerId="ADAL" clId="{9B67AB9D-F309-4BEA-AB0C-732D24AB621D}" dt="2021-08-04T14:39:59.084" v="282" actId="47"/>
        <pc:sldMkLst>
          <pc:docMk/>
          <pc:sldMk cId="2556920746" sldId="327"/>
        </pc:sldMkLst>
      </pc:sldChg>
      <pc:sldChg chg="new del">
        <pc:chgData name="Christiano Sosa" userId="a3ff6acb-0cf6-4581-96ff-70ffd663d861" providerId="ADAL" clId="{9B67AB9D-F309-4BEA-AB0C-732D24AB621D}" dt="2021-08-04T14:39:59.257" v="283" actId="47"/>
        <pc:sldMkLst>
          <pc:docMk/>
          <pc:sldMk cId="1460982865" sldId="328"/>
        </pc:sldMkLst>
      </pc:sldChg>
      <pc:sldChg chg="new del">
        <pc:chgData name="Christiano Sosa" userId="a3ff6acb-0cf6-4581-96ff-70ffd663d861" providerId="ADAL" clId="{9B67AB9D-F309-4BEA-AB0C-732D24AB621D}" dt="2021-08-04T14:39:59.438" v="284" actId="47"/>
        <pc:sldMkLst>
          <pc:docMk/>
          <pc:sldMk cId="761160819" sldId="329"/>
        </pc:sldMkLst>
      </pc:sldChg>
      <pc:sldChg chg="new del">
        <pc:chgData name="Christiano Sosa" userId="a3ff6acb-0cf6-4581-96ff-70ffd663d861" providerId="ADAL" clId="{9B67AB9D-F309-4BEA-AB0C-732D24AB621D}" dt="2021-08-04T14:39:59.683" v="285" actId="47"/>
        <pc:sldMkLst>
          <pc:docMk/>
          <pc:sldMk cId="501393407" sldId="330"/>
        </pc:sldMkLst>
      </pc:sldChg>
      <pc:sldChg chg="new del">
        <pc:chgData name="Christiano Sosa" userId="a3ff6acb-0cf6-4581-96ff-70ffd663d861" providerId="ADAL" clId="{9B67AB9D-F309-4BEA-AB0C-732D24AB621D}" dt="2021-08-04T14:40:00.426" v="286" actId="47"/>
        <pc:sldMkLst>
          <pc:docMk/>
          <pc:sldMk cId="2389855724" sldId="331"/>
        </pc:sldMkLst>
      </pc:sldChg>
      <pc:sldChg chg="new del">
        <pc:chgData name="Christiano Sosa" userId="a3ff6acb-0cf6-4581-96ff-70ffd663d861" providerId="ADAL" clId="{9B67AB9D-F309-4BEA-AB0C-732D24AB621D}" dt="2021-08-04T14:40:00.603" v="287" actId="47"/>
        <pc:sldMkLst>
          <pc:docMk/>
          <pc:sldMk cId="3752567426" sldId="332"/>
        </pc:sldMkLst>
      </pc:sldChg>
      <pc:sldChg chg="new del">
        <pc:chgData name="Christiano Sosa" userId="a3ff6acb-0cf6-4581-96ff-70ffd663d861" providerId="ADAL" clId="{9B67AB9D-F309-4BEA-AB0C-732D24AB621D}" dt="2021-08-04T14:40:00.789" v="288" actId="47"/>
        <pc:sldMkLst>
          <pc:docMk/>
          <pc:sldMk cId="1598378367" sldId="333"/>
        </pc:sldMkLst>
      </pc:sldChg>
      <pc:sldChg chg="new del">
        <pc:chgData name="Christiano Sosa" userId="a3ff6acb-0cf6-4581-96ff-70ffd663d861" providerId="ADAL" clId="{9B67AB9D-F309-4BEA-AB0C-732D24AB621D}" dt="2021-08-04T14:40:00.971" v="289" actId="47"/>
        <pc:sldMkLst>
          <pc:docMk/>
          <pc:sldMk cId="3971340105" sldId="334"/>
        </pc:sldMkLst>
      </pc:sldChg>
      <pc:sldChg chg="new del">
        <pc:chgData name="Christiano Sosa" userId="a3ff6acb-0cf6-4581-96ff-70ffd663d861" providerId="ADAL" clId="{9B67AB9D-F309-4BEA-AB0C-732D24AB621D}" dt="2021-08-04T14:40:01.143" v="290" actId="47"/>
        <pc:sldMkLst>
          <pc:docMk/>
          <pc:sldMk cId="1448635258" sldId="335"/>
        </pc:sldMkLst>
      </pc:sldChg>
      <pc:sldChg chg="new del">
        <pc:chgData name="Christiano Sosa" userId="a3ff6acb-0cf6-4581-96ff-70ffd663d861" providerId="ADAL" clId="{9B67AB9D-F309-4BEA-AB0C-732D24AB621D}" dt="2021-08-04T14:40:01.321" v="291" actId="47"/>
        <pc:sldMkLst>
          <pc:docMk/>
          <pc:sldMk cId="194053289" sldId="336"/>
        </pc:sldMkLst>
      </pc:sldChg>
      <pc:sldChg chg="new del">
        <pc:chgData name="Christiano Sosa" userId="a3ff6acb-0cf6-4581-96ff-70ffd663d861" providerId="ADAL" clId="{9B67AB9D-F309-4BEA-AB0C-732D24AB621D}" dt="2021-08-04T14:40:01.509" v="292" actId="47"/>
        <pc:sldMkLst>
          <pc:docMk/>
          <pc:sldMk cId="1753984144" sldId="337"/>
        </pc:sldMkLst>
      </pc:sldChg>
      <pc:sldChg chg="new del">
        <pc:chgData name="Christiano Sosa" userId="a3ff6acb-0cf6-4581-96ff-70ffd663d861" providerId="ADAL" clId="{9B67AB9D-F309-4BEA-AB0C-732D24AB621D}" dt="2021-08-04T14:40:01.723" v="293" actId="47"/>
        <pc:sldMkLst>
          <pc:docMk/>
          <pc:sldMk cId="1685291297" sldId="338"/>
        </pc:sldMkLst>
      </pc:sldChg>
      <pc:sldChg chg="new del">
        <pc:chgData name="Christiano Sosa" userId="a3ff6acb-0cf6-4581-96ff-70ffd663d861" providerId="ADAL" clId="{9B67AB9D-F309-4BEA-AB0C-732D24AB621D}" dt="2021-08-04T14:40:02.020" v="294" actId="47"/>
        <pc:sldMkLst>
          <pc:docMk/>
          <pc:sldMk cId="694323608" sldId="339"/>
        </pc:sldMkLst>
      </pc:sldChg>
      <pc:sldChg chg="new del">
        <pc:chgData name="Christiano Sosa" userId="a3ff6acb-0cf6-4581-96ff-70ffd663d861" providerId="ADAL" clId="{9B67AB9D-F309-4BEA-AB0C-732D24AB621D}" dt="2021-08-04T14:40:08.185" v="295" actId="47"/>
        <pc:sldMkLst>
          <pc:docMk/>
          <pc:sldMk cId="2607841254" sldId="340"/>
        </pc:sldMkLst>
      </pc:sldChg>
      <pc:sldChg chg="new del">
        <pc:chgData name="Christiano Sosa" userId="a3ff6acb-0cf6-4581-96ff-70ffd663d861" providerId="ADAL" clId="{9B67AB9D-F309-4BEA-AB0C-732D24AB621D}" dt="2021-08-04T14:40:09.156" v="296" actId="47"/>
        <pc:sldMkLst>
          <pc:docMk/>
          <pc:sldMk cId="1553743656" sldId="341"/>
        </pc:sldMkLst>
      </pc:sldChg>
      <pc:sldChg chg="new del">
        <pc:chgData name="Christiano Sosa" userId="a3ff6acb-0cf6-4581-96ff-70ffd663d861" providerId="ADAL" clId="{9B67AB9D-F309-4BEA-AB0C-732D24AB621D}" dt="2021-08-04T14:40:10.113" v="297" actId="47"/>
        <pc:sldMkLst>
          <pc:docMk/>
          <pc:sldMk cId="1456265275" sldId="342"/>
        </pc:sldMkLst>
      </pc:sldChg>
      <pc:sldChg chg="new del">
        <pc:chgData name="Christiano Sosa" userId="a3ff6acb-0cf6-4581-96ff-70ffd663d861" providerId="ADAL" clId="{9B67AB9D-F309-4BEA-AB0C-732D24AB621D}" dt="2021-08-04T14:40:10.367" v="298" actId="47"/>
        <pc:sldMkLst>
          <pc:docMk/>
          <pc:sldMk cId="3720908003" sldId="343"/>
        </pc:sldMkLst>
      </pc:sldChg>
      <pc:sldChg chg="new del">
        <pc:chgData name="Christiano Sosa" userId="a3ff6acb-0cf6-4581-96ff-70ffd663d861" providerId="ADAL" clId="{9B67AB9D-F309-4BEA-AB0C-732D24AB621D}" dt="2021-08-04T14:40:10.633" v="299" actId="47"/>
        <pc:sldMkLst>
          <pc:docMk/>
          <pc:sldMk cId="91804953" sldId="344"/>
        </pc:sldMkLst>
      </pc:sldChg>
      <pc:sldChg chg="new del">
        <pc:chgData name="Christiano Sosa" userId="a3ff6acb-0cf6-4581-96ff-70ffd663d861" providerId="ADAL" clId="{9B67AB9D-F309-4BEA-AB0C-732D24AB621D}" dt="2021-08-04T14:40:10.880" v="300" actId="47"/>
        <pc:sldMkLst>
          <pc:docMk/>
          <pc:sldMk cId="2845654283" sldId="345"/>
        </pc:sldMkLst>
      </pc:sldChg>
      <pc:sldChg chg="new del">
        <pc:chgData name="Christiano Sosa" userId="a3ff6acb-0cf6-4581-96ff-70ffd663d861" providerId="ADAL" clId="{9B67AB9D-F309-4BEA-AB0C-732D24AB621D}" dt="2021-08-04T14:40:11.126" v="301" actId="47"/>
        <pc:sldMkLst>
          <pc:docMk/>
          <pc:sldMk cId="2138931767" sldId="346"/>
        </pc:sldMkLst>
      </pc:sldChg>
      <pc:sldChg chg="new del">
        <pc:chgData name="Christiano Sosa" userId="a3ff6acb-0cf6-4581-96ff-70ffd663d861" providerId="ADAL" clId="{9B67AB9D-F309-4BEA-AB0C-732D24AB621D}" dt="2021-08-04T14:40:11.362" v="302" actId="47"/>
        <pc:sldMkLst>
          <pc:docMk/>
          <pc:sldMk cId="9370740" sldId="347"/>
        </pc:sldMkLst>
      </pc:sldChg>
      <pc:sldChg chg="new del">
        <pc:chgData name="Christiano Sosa" userId="a3ff6acb-0cf6-4581-96ff-70ffd663d861" providerId="ADAL" clId="{9B67AB9D-F309-4BEA-AB0C-732D24AB621D}" dt="2021-08-04T14:40:11.544" v="303" actId="47"/>
        <pc:sldMkLst>
          <pc:docMk/>
          <pc:sldMk cId="4087928908" sldId="348"/>
        </pc:sldMkLst>
      </pc:sldChg>
      <pc:sldChg chg="new del">
        <pc:chgData name="Christiano Sosa" userId="a3ff6acb-0cf6-4581-96ff-70ffd663d861" providerId="ADAL" clId="{9B67AB9D-F309-4BEA-AB0C-732D24AB621D}" dt="2021-08-04T14:40:12.064" v="304" actId="47"/>
        <pc:sldMkLst>
          <pc:docMk/>
          <pc:sldMk cId="1263351053" sldId="349"/>
        </pc:sldMkLst>
      </pc:sldChg>
      <pc:sldChg chg="new del">
        <pc:chgData name="Christiano Sosa" userId="a3ff6acb-0cf6-4581-96ff-70ffd663d861" providerId="ADAL" clId="{9B67AB9D-F309-4BEA-AB0C-732D24AB621D}" dt="2021-08-04T14:40:12.958" v="305" actId="47"/>
        <pc:sldMkLst>
          <pc:docMk/>
          <pc:sldMk cId="613490086" sldId="350"/>
        </pc:sldMkLst>
      </pc:sldChg>
      <pc:sldChg chg="new del">
        <pc:chgData name="Christiano Sosa" userId="a3ff6acb-0cf6-4581-96ff-70ffd663d861" providerId="ADAL" clId="{9B67AB9D-F309-4BEA-AB0C-732D24AB621D}" dt="2021-08-04T14:40:13.329" v="306" actId="47"/>
        <pc:sldMkLst>
          <pc:docMk/>
          <pc:sldMk cId="3912393107" sldId="351"/>
        </pc:sldMkLst>
      </pc:sldChg>
      <pc:sldChg chg="new del">
        <pc:chgData name="Christiano Sosa" userId="a3ff6acb-0cf6-4581-96ff-70ffd663d861" providerId="ADAL" clId="{9B67AB9D-F309-4BEA-AB0C-732D24AB621D}" dt="2021-08-04T14:40:13.785" v="307" actId="47"/>
        <pc:sldMkLst>
          <pc:docMk/>
          <pc:sldMk cId="1440979952" sldId="352"/>
        </pc:sldMkLst>
      </pc:sldChg>
      <pc:sldChg chg="new del">
        <pc:chgData name="Christiano Sosa" userId="a3ff6acb-0cf6-4581-96ff-70ffd663d861" providerId="ADAL" clId="{9B67AB9D-F309-4BEA-AB0C-732D24AB621D}" dt="2021-08-04T14:40:14.001" v="308" actId="47"/>
        <pc:sldMkLst>
          <pc:docMk/>
          <pc:sldMk cId="3280127450" sldId="353"/>
        </pc:sldMkLst>
      </pc:sldChg>
      <pc:sldChg chg="new del">
        <pc:chgData name="Christiano Sosa" userId="a3ff6acb-0cf6-4581-96ff-70ffd663d861" providerId="ADAL" clId="{9B67AB9D-F309-4BEA-AB0C-732D24AB621D}" dt="2021-08-04T14:40:14.174" v="309" actId="47"/>
        <pc:sldMkLst>
          <pc:docMk/>
          <pc:sldMk cId="1311818457" sldId="354"/>
        </pc:sldMkLst>
      </pc:sldChg>
      <pc:sldChg chg="new del">
        <pc:chgData name="Christiano Sosa" userId="a3ff6acb-0cf6-4581-96ff-70ffd663d861" providerId="ADAL" clId="{9B67AB9D-F309-4BEA-AB0C-732D24AB621D}" dt="2021-08-04T14:40:14.334" v="310" actId="47"/>
        <pc:sldMkLst>
          <pc:docMk/>
          <pc:sldMk cId="3480659353" sldId="355"/>
        </pc:sldMkLst>
      </pc:sldChg>
      <pc:sldChg chg="new del">
        <pc:chgData name="Christiano Sosa" userId="a3ff6acb-0cf6-4581-96ff-70ffd663d861" providerId="ADAL" clId="{9B67AB9D-F309-4BEA-AB0C-732D24AB621D}" dt="2021-08-04T14:40:14.553" v="311" actId="47"/>
        <pc:sldMkLst>
          <pc:docMk/>
          <pc:sldMk cId="2709869374" sldId="356"/>
        </pc:sldMkLst>
      </pc:sldChg>
      <pc:sldChg chg="new del">
        <pc:chgData name="Christiano Sosa" userId="a3ff6acb-0cf6-4581-96ff-70ffd663d861" providerId="ADAL" clId="{9B67AB9D-F309-4BEA-AB0C-732D24AB621D}" dt="2021-08-04T14:40:14.858" v="312" actId="47"/>
        <pc:sldMkLst>
          <pc:docMk/>
          <pc:sldMk cId="3321939470" sldId="357"/>
        </pc:sldMkLst>
      </pc:sldChg>
      <pc:sldChg chg="new del">
        <pc:chgData name="Christiano Sosa" userId="a3ff6acb-0cf6-4581-96ff-70ffd663d861" providerId="ADAL" clId="{9B67AB9D-F309-4BEA-AB0C-732D24AB621D}" dt="2021-08-04T14:40:15.355" v="313" actId="47"/>
        <pc:sldMkLst>
          <pc:docMk/>
          <pc:sldMk cId="2301405990" sldId="358"/>
        </pc:sldMkLst>
      </pc:sldChg>
      <pc:sldChg chg="new del">
        <pc:chgData name="Christiano Sosa" userId="a3ff6acb-0cf6-4581-96ff-70ffd663d861" providerId="ADAL" clId="{9B67AB9D-F309-4BEA-AB0C-732D24AB621D}" dt="2021-08-04T14:40:15.383" v="314" actId="47"/>
        <pc:sldMkLst>
          <pc:docMk/>
          <pc:sldMk cId="1656471306" sldId="359"/>
        </pc:sldMkLst>
      </pc:sldChg>
      <pc:sldChg chg="new del">
        <pc:chgData name="Christiano Sosa" userId="a3ff6acb-0cf6-4581-96ff-70ffd663d861" providerId="ADAL" clId="{9B67AB9D-F309-4BEA-AB0C-732D24AB621D}" dt="2021-08-04T14:40:15.407" v="315" actId="47"/>
        <pc:sldMkLst>
          <pc:docMk/>
          <pc:sldMk cId="3140811821" sldId="360"/>
        </pc:sldMkLst>
      </pc:sldChg>
      <pc:sldChg chg="new del">
        <pc:chgData name="Christiano Sosa" userId="a3ff6acb-0cf6-4581-96ff-70ffd663d861" providerId="ADAL" clId="{9B67AB9D-F309-4BEA-AB0C-732D24AB621D}" dt="2021-08-04T14:40:15.445" v="316" actId="47"/>
        <pc:sldMkLst>
          <pc:docMk/>
          <pc:sldMk cId="501337966" sldId="361"/>
        </pc:sldMkLst>
      </pc:sldChg>
      <pc:sldChg chg="new del">
        <pc:chgData name="Christiano Sosa" userId="a3ff6acb-0cf6-4581-96ff-70ffd663d861" providerId="ADAL" clId="{9B67AB9D-F309-4BEA-AB0C-732D24AB621D}" dt="2021-08-04T14:40:15.468" v="317" actId="47"/>
        <pc:sldMkLst>
          <pc:docMk/>
          <pc:sldMk cId="3381286328" sldId="362"/>
        </pc:sldMkLst>
      </pc:sldChg>
      <pc:sldChg chg="new del">
        <pc:chgData name="Christiano Sosa" userId="a3ff6acb-0cf6-4581-96ff-70ffd663d861" providerId="ADAL" clId="{9B67AB9D-F309-4BEA-AB0C-732D24AB621D}" dt="2021-08-04T14:40:15.521" v="318" actId="47"/>
        <pc:sldMkLst>
          <pc:docMk/>
          <pc:sldMk cId="77091227" sldId="363"/>
        </pc:sldMkLst>
      </pc:sldChg>
      <pc:sldChg chg="new del">
        <pc:chgData name="Christiano Sosa" userId="a3ff6acb-0cf6-4581-96ff-70ffd663d861" providerId="ADAL" clId="{9B67AB9D-F309-4BEA-AB0C-732D24AB621D}" dt="2021-08-04T14:40:15.545" v="319" actId="47"/>
        <pc:sldMkLst>
          <pc:docMk/>
          <pc:sldMk cId="3758955951" sldId="364"/>
        </pc:sldMkLst>
      </pc:sldChg>
      <pc:sldChg chg="new del">
        <pc:chgData name="Christiano Sosa" userId="a3ff6acb-0cf6-4581-96ff-70ffd663d861" providerId="ADAL" clId="{9B67AB9D-F309-4BEA-AB0C-732D24AB621D}" dt="2021-08-04T14:40:15.569" v="320" actId="47"/>
        <pc:sldMkLst>
          <pc:docMk/>
          <pc:sldMk cId="2994809381" sldId="365"/>
        </pc:sldMkLst>
      </pc:sldChg>
      <pc:sldChg chg="new del">
        <pc:chgData name="Christiano Sosa" userId="a3ff6acb-0cf6-4581-96ff-70ffd663d861" providerId="ADAL" clId="{9B67AB9D-F309-4BEA-AB0C-732D24AB621D}" dt="2021-08-04T14:40:15.594" v="321" actId="47"/>
        <pc:sldMkLst>
          <pc:docMk/>
          <pc:sldMk cId="2373567514" sldId="366"/>
        </pc:sldMkLst>
      </pc:sldChg>
      <pc:sldChg chg="new del">
        <pc:chgData name="Christiano Sosa" userId="a3ff6acb-0cf6-4581-96ff-70ffd663d861" providerId="ADAL" clId="{9B67AB9D-F309-4BEA-AB0C-732D24AB621D}" dt="2021-08-04T14:40:15.612" v="322" actId="47"/>
        <pc:sldMkLst>
          <pc:docMk/>
          <pc:sldMk cId="2403306826" sldId="367"/>
        </pc:sldMkLst>
      </pc:sldChg>
      <pc:sldChg chg="new del">
        <pc:chgData name="Christiano Sosa" userId="a3ff6acb-0cf6-4581-96ff-70ffd663d861" providerId="ADAL" clId="{9B67AB9D-F309-4BEA-AB0C-732D24AB621D}" dt="2021-08-04T14:40:15.646" v="323" actId="47"/>
        <pc:sldMkLst>
          <pc:docMk/>
          <pc:sldMk cId="1779118885" sldId="368"/>
        </pc:sldMkLst>
      </pc:sldChg>
      <pc:sldChg chg="new del">
        <pc:chgData name="Christiano Sosa" userId="a3ff6acb-0cf6-4581-96ff-70ffd663d861" providerId="ADAL" clId="{9B67AB9D-F309-4BEA-AB0C-732D24AB621D}" dt="2021-08-04T14:40:15.677" v="324" actId="47"/>
        <pc:sldMkLst>
          <pc:docMk/>
          <pc:sldMk cId="3255657111" sldId="369"/>
        </pc:sldMkLst>
      </pc:sldChg>
      <pc:sldChg chg="new del">
        <pc:chgData name="Christiano Sosa" userId="a3ff6acb-0cf6-4581-96ff-70ffd663d861" providerId="ADAL" clId="{9B67AB9D-F309-4BEA-AB0C-732D24AB621D}" dt="2021-08-04T14:40:15.701" v="325" actId="47"/>
        <pc:sldMkLst>
          <pc:docMk/>
          <pc:sldMk cId="1749506363" sldId="370"/>
        </pc:sldMkLst>
      </pc:sldChg>
      <pc:sldChg chg="new del">
        <pc:chgData name="Christiano Sosa" userId="a3ff6acb-0cf6-4581-96ff-70ffd663d861" providerId="ADAL" clId="{9B67AB9D-F309-4BEA-AB0C-732D24AB621D}" dt="2021-08-04T14:40:15.737" v="326" actId="47"/>
        <pc:sldMkLst>
          <pc:docMk/>
          <pc:sldMk cId="292382869" sldId="371"/>
        </pc:sldMkLst>
      </pc:sldChg>
      <pc:sldChg chg="new del">
        <pc:chgData name="Christiano Sosa" userId="a3ff6acb-0cf6-4581-96ff-70ffd663d861" providerId="ADAL" clId="{9B67AB9D-F309-4BEA-AB0C-732D24AB621D}" dt="2021-08-04T14:40:15.761" v="327" actId="47"/>
        <pc:sldMkLst>
          <pc:docMk/>
          <pc:sldMk cId="4195191018" sldId="372"/>
        </pc:sldMkLst>
      </pc:sldChg>
      <pc:sldChg chg="new del">
        <pc:chgData name="Christiano Sosa" userId="a3ff6acb-0cf6-4581-96ff-70ffd663d861" providerId="ADAL" clId="{9B67AB9D-F309-4BEA-AB0C-732D24AB621D}" dt="2021-08-04T14:40:15.797" v="328" actId="47"/>
        <pc:sldMkLst>
          <pc:docMk/>
          <pc:sldMk cId="3679194821" sldId="373"/>
        </pc:sldMkLst>
      </pc:sldChg>
      <pc:sldChg chg="new del">
        <pc:chgData name="Christiano Sosa" userId="a3ff6acb-0cf6-4581-96ff-70ffd663d861" providerId="ADAL" clId="{9B67AB9D-F309-4BEA-AB0C-732D24AB621D}" dt="2021-08-04T14:40:15.823" v="329" actId="47"/>
        <pc:sldMkLst>
          <pc:docMk/>
          <pc:sldMk cId="444699438" sldId="374"/>
        </pc:sldMkLst>
      </pc:sldChg>
      <pc:sldChg chg="new del">
        <pc:chgData name="Christiano Sosa" userId="a3ff6acb-0cf6-4581-96ff-70ffd663d861" providerId="ADAL" clId="{9B67AB9D-F309-4BEA-AB0C-732D24AB621D}" dt="2021-08-04T14:40:15.880" v="330" actId="47"/>
        <pc:sldMkLst>
          <pc:docMk/>
          <pc:sldMk cId="1061270118" sldId="375"/>
        </pc:sldMkLst>
      </pc:sldChg>
      <pc:sldChg chg="new del">
        <pc:chgData name="Christiano Sosa" userId="a3ff6acb-0cf6-4581-96ff-70ffd663d861" providerId="ADAL" clId="{9B67AB9D-F309-4BEA-AB0C-732D24AB621D}" dt="2021-08-04T14:40:15.899" v="331" actId="47"/>
        <pc:sldMkLst>
          <pc:docMk/>
          <pc:sldMk cId="1363965019" sldId="376"/>
        </pc:sldMkLst>
      </pc:sldChg>
      <pc:sldChg chg="new del">
        <pc:chgData name="Christiano Sosa" userId="a3ff6acb-0cf6-4581-96ff-70ffd663d861" providerId="ADAL" clId="{9B67AB9D-F309-4BEA-AB0C-732D24AB621D}" dt="2021-08-04T14:40:15.925" v="332" actId="47"/>
        <pc:sldMkLst>
          <pc:docMk/>
          <pc:sldMk cId="3844094452" sldId="377"/>
        </pc:sldMkLst>
      </pc:sldChg>
      <pc:sldChg chg="new del">
        <pc:chgData name="Christiano Sosa" userId="a3ff6acb-0cf6-4581-96ff-70ffd663d861" providerId="ADAL" clId="{9B67AB9D-F309-4BEA-AB0C-732D24AB621D}" dt="2021-08-04T14:40:15.952" v="333" actId="47"/>
        <pc:sldMkLst>
          <pc:docMk/>
          <pc:sldMk cId="377075715" sldId="378"/>
        </pc:sldMkLst>
      </pc:sldChg>
      <pc:sldChg chg="new del">
        <pc:chgData name="Christiano Sosa" userId="a3ff6acb-0cf6-4581-96ff-70ffd663d861" providerId="ADAL" clId="{9B67AB9D-F309-4BEA-AB0C-732D24AB621D}" dt="2021-08-04T14:40:15.974" v="334" actId="47"/>
        <pc:sldMkLst>
          <pc:docMk/>
          <pc:sldMk cId="2042730657" sldId="379"/>
        </pc:sldMkLst>
      </pc:sldChg>
      <pc:sldChg chg="new del">
        <pc:chgData name="Christiano Sosa" userId="a3ff6acb-0cf6-4581-96ff-70ffd663d861" providerId="ADAL" clId="{9B67AB9D-F309-4BEA-AB0C-732D24AB621D}" dt="2021-08-04T14:40:15.995" v="335" actId="47"/>
        <pc:sldMkLst>
          <pc:docMk/>
          <pc:sldMk cId="1132453018" sldId="380"/>
        </pc:sldMkLst>
      </pc:sldChg>
      <pc:sldChg chg="new del">
        <pc:chgData name="Christiano Sosa" userId="a3ff6acb-0cf6-4581-96ff-70ffd663d861" providerId="ADAL" clId="{9B67AB9D-F309-4BEA-AB0C-732D24AB621D}" dt="2021-08-04T14:40:16.034" v="336" actId="47"/>
        <pc:sldMkLst>
          <pc:docMk/>
          <pc:sldMk cId="436005790" sldId="381"/>
        </pc:sldMkLst>
      </pc:sldChg>
      <pc:sldChg chg="new del">
        <pc:chgData name="Christiano Sosa" userId="a3ff6acb-0cf6-4581-96ff-70ffd663d861" providerId="ADAL" clId="{9B67AB9D-F309-4BEA-AB0C-732D24AB621D}" dt="2021-08-04T14:40:16.059" v="337" actId="47"/>
        <pc:sldMkLst>
          <pc:docMk/>
          <pc:sldMk cId="2982191112" sldId="382"/>
        </pc:sldMkLst>
      </pc:sldChg>
      <pc:sldChg chg="new del">
        <pc:chgData name="Christiano Sosa" userId="a3ff6acb-0cf6-4581-96ff-70ffd663d861" providerId="ADAL" clId="{9B67AB9D-F309-4BEA-AB0C-732D24AB621D}" dt="2021-08-04T14:40:16.690" v="338" actId="47"/>
        <pc:sldMkLst>
          <pc:docMk/>
          <pc:sldMk cId="1234090879" sldId="383"/>
        </pc:sldMkLst>
      </pc:sldChg>
      <pc:sldChg chg="new del">
        <pc:chgData name="Christiano Sosa" userId="a3ff6acb-0cf6-4581-96ff-70ffd663d861" providerId="ADAL" clId="{9B67AB9D-F309-4BEA-AB0C-732D24AB621D}" dt="2021-08-04T14:40:17.071" v="339" actId="47"/>
        <pc:sldMkLst>
          <pc:docMk/>
          <pc:sldMk cId="4279954428" sldId="384"/>
        </pc:sldMkLst>
      </pc:sldChg>
      <pc:sldChg chg="new del">
        <pc:chgData name="Christiano Sosa" userId="a3ff6acb-0cf6-4581-96ff-70ffd663d861" providerId="ADAL" clId="{9B67AB9D-F309-4BEA-AB0C-732D24AB621D}" dt="2021-08-04T14:40:17.257" v="340" actId="47"/>
        <pc:sldMkLst>
          <pc:docMk/>
          <pc:sldMk cId="2894779320" sldId="385"/>
        </pc:sldMkLst>
      </pc:sldChg>
      <pc:sldChg chg="new del">
        <pc:chgData name="Christiano Sosa" userId="a3ff6acb-0cf6-4581-96ff-70ffd663d861" providerId="ADAL" clId="{9B67AB9D-F309-4BEA-AB0C-732D24AB621D}" dt="2021-08-04T14:40:17.438" v="341" actId="47"/>
        <pc:sldMkLst>
          <pc:docMk/>
          <pc:sldMk cId="1396805662" sldId="386"/>
        </pc:sldMkLst>
      </pc:sldChg>
      <pc:sldChg chg="new del">
        <pc:chgData name="Christiano Sosa" userId="a3ff6acb-0cf6-4581-96ff-70ffd663d861" providerId="ADAL" clId="{9B67AB9D-F309-4BEA-AB0C-732D24AB621D}" dt="2021-08-04T14:40:17.603" v="342" actId="47"/>
        <pc:sldMkLst>
          <pc:docMk/>
          <pc:sldMk cId="2096043377" sldId="387"/>
        </pc:sldMkLst>
      </pc:sldChg>
      <pc:sldChg chg="new del">
        <pc:chgData name="Christiano Sosa" userId="a3ff6acb-0cf6-4581-96ff-70ffd663d861" providerId="ADAL" clId="{9B67AB9D-F309-4BEA-AB0C-732D24AB621D}" dt="2021-08-04T14:40:17.780" v="343" actId="47"/>
        <pc:sldMkLst>
          <pc:docMk/>
          <pc:sldMk cId="1570546034" sldId="388"/>
        </pc:sldMkLst>
      </pc:sldChg>
      <pc:sldChg chg="new del">
        <pc:chgData name="Christiano Sosa" userId="a3ff6acb-0cf6-4581-96ff-70ffd663d861" providerId="ADAL" clId="{9B67AB9D-F309-4BEA-AB0C-732D24AB621D}" dt="2021-08-04T14:40:17.961" v="344" actId="47"/>
        <pc:sldMkLst>
          <pc:docMk/>
          <pc:sldMk cId="3993438637" sldId="389"/>
        </pc:sldMkLst>
      </pc:sldChg>
      <pc:sldChg chg="new del">
        <pc:chgData name="Christiano Sosa" userId="a3ff6acb-0cf6-4581-96ff-70ffd663d861" providerId="ADAL" clId="{9B67AB9D-F309-4BEA-AB0C-732D24AB621D}" dt="2021-08-04T14:40:18.130" v="345" actId="47"/>
        <pc:sldMkLst>
          <pc:docMk/>
          <pc:sldMk cId="2193230766" sldId="390"/>
        </pc:sldMkLst>
      </pc:sldChg>
      <pc:sldChg chg="new del">
        <pc:chgData name="Christiano Sosa" userId="a3ff6acb-0cf6-4581-96ff-70ffd663d861" providerId="ADAL" clId="{9B67AB9D-F309-4BEA-AB0C-732D24AB621D}" dt="2021-08-04T14:40:18.304" v="346" actId="47"/>
        <pc:sldMkLst>
          <pc:docMk/>
          <pc:sldMk cId="461021342" sldId="391"/>
        </pc:sldMkLst>
      </pc:sldChg>
      <pc:sldChg chg="new del">
        <pc:chgData name="Christiano Sosa" userId="a3ff6acb-0cf6-4581-96ff-70ffd663d861" providerId="ADAL" clId="{9B67AB9D-F309-4BEA-AB0C-732D24AB621D}" dt="2021-08-04T14:40:18.464" v="347" actId="47"/>
        <pc:sldMkLst>
          <pc:docMk/>
          <pc:sldMk cId="2944699174" sldId="392"/>
        </pc:sldMkLst>
      </pc:sldChg>
      <pc:sldChg chg="new del">
        <pc:chgData name="Christiano Sosa" userId="a3ff6acb-0cf6-4581-96ff-70ffd663d861" providerId="ADAL" clId="{9B67AB9D-F309-4BEA-AB0C-732D24AB621D}" dt="2021-08-04T14:40:18.632" v="348" actId="47"/>
        <pc:sldMkLst>
          <pc:docMk/>
          <pc:sldMk cId="117003499" sldId="393"/>
        </pc:sldMkLst>
      </pc:sldChg>
      <pc:sldChg chg="new del">
        <pc:chgData name="Christiano Sosa" userId="a3ff6acb-0cf6-4581-96ff-70ffd663d861" providerId="ADAL" clId="{9B67AB9D-F309-4BEA-AB0C-732D24AB621D}" dt="2021-08-04T14:40:18.797" v="349" actId="47"/>
        <pc:sldMkLst>
          <pc:docMk/>
          <pc:sldMk cId="3653648907" sldId="394"/>
        </pc:sldMkLst>
      </pc:sldChg>
      <pc:sldChg chg="new del">
        <pc:chgData name="Christiano Sosa" userId="a3ff6acb-0cf6-4581-96ff-70ffd663d861" providerId="ADAL" clId="{9B67AB9D-F309-4BEA-AB0C-732D24AB621D}" dt="2021-08-04T14:40:18.967" v="350" actId="47"/>
        <pc:sldMkLst>
          <pc:docMk/>
          <pc:sldMk cId="944617366" sldId="395"/>
        </pc:sldMkLst>
      </pc:sldChg>
      <pc:sldChg chg="new del">
        <pc:chgData name="Christiano Sosa" userId="a3ff6acb-0cf6-4581-96ff-70ffd663d861" providerId="ADAL" clId="{9B67AB9D-F309-4BEA-AB0C-732D24AB621D}" dt="2021-08-04T14:40:19.185" v="351" actId="47"/>
        <pc:sldMkLst>
          <pc:docMk/>
          <pc:sldMk cId="2619248735" sldId="396"/>
        </pc:sldMkLst>
      </pc:sldChg>
      <pc:sldChg chg="new del">
        <pc:chgData name="Christiano Sosa" userId="a3ff6acb-0cf6-4581-96ff-70ffd663d861" providerId="ADAL" clId="{9B67AB9D-F309-4BEA-AB0C-732D24AB621D}" dt="2021-08-04T14:40:19.320" v="352" actId="47"/>
        <pc:sldMkLst>
          <pc:docMk/>
          <pc:sldMk cId="257618271" sldId="397"/>
        </pc:sldMkLst>
      </pc:sldChg>
      <pc:sldChg chg="new del">
        <pc:chgData name="Christiano Sosa" userId="a3ff6acb-0cf6-4581-96ff-70ffd663d861" providerId="ADAL" clId="{9B67AB9D-F309-4BEA-AB0C-732D24AB621D}" dt="2021-08-04T14:40:19.524" v="353" actId="47"/>
        <pc:sldMkLst>
          <pc:docMk/>
          <pc:sldMk cId="3014374488" sldId="398"/>
        </pc:sldMkLst>
      </pc:sldChg>
      <pc:sldChg chg="new del">
        <pc:chgData name="Christiano Sosa" userId="a3ff6acb-0cf6-4581-96ff-70ffd663d861" providerId="ADAL" clId="{9B67AB9D-F309-4BEA-AB0C-732D24AB621D}" dt="2021-08-04T14:40:19.658" v="354" actId="47"/>
        <pc:sldMkLst>
          <pc:docMk/>
          <pc:sldMk cId="1561200458" sldId="399"/>
        </pc:sldMkLst>
      </pc:sldChg>
      <pc:sldChg chg="new del">
        <pc:chgData name="Christiano Sosa" userId="a3ff6acb-0cf6-4581-96ff-70ffd663d861" providerId="ADAL" clId="{9B67AB9D-F309-4BEA-AB0C-732D24AB621D}" dt="2021-08-04T14:40:19.860" v="355" actId="47"/>
        <pc:sldMkLst>
          <pc:docMk/>
          <pc:sldMk cId="2681082024" sldId="400"/>
        </pc:sldMkLst>
      </pc:sldChg>
      <pc:sldChg chg="new del">
        <pc:chgData name="Christiano Sosa" userId="a3ff6acb-0cf6-4581-96ff-70ffd663d861" providerId="ADAL" clId="{9B67AB9D-F309-4BEA-AB0C-732D24AB621D}" dt="2021-08-04T14:40:20.021" v="356" actId="47"/>
        <pc:sldMkLst>
          <pc:docMk/>
          <pc:sldMk cId="3103458759" sldId="401"/>
        </pc:sldMkLst>
      </pc:sldChg>
      <pc:sldChg chg="new del">
        <pc:chgData name="Christiano Sosa" userId="a3ff6acb-0cf6-4581-96ff-70ffd663d861" providerId="ADAL" clId="{9B67AB9D-F309-4BEA-AB0C-732D24AB621D}" dt="2021-08-04T14:40:20.173" v="357" actId="47"/>
        <pc:sldMkLst>
          <pc:docMk/>
          <pc:sldMk cId="2134336216" sldId="402"/>
        </pc:sldMkLst>
      </pc:sldChg>
      <pc:sldChg chg="new del">
        <pc:chgData name="Christiano Sosa" userId="a3ff6acb-0cf6-4581-96ff-70ffd663d861" providerId="ADAL" clId="{9B67AB9D-F309-4BEA-AB0C-732D24AB621D}" dt="2021-08-04T14:40:20.346" v="358" actId="47"/>
        <pc:sldMkLst>
          <pc:docMk/>
          <pc:sldMk cId="1198220989" sldId="403"/>
        </pc:sldMkLst>
      </pc:sldChg>
      <pc:sldChg chg="new del">
        <pc:chgData name="Christiano Sosa" userId="a3ff6acb-0cf6-4581-96ff-70ffd663d861" providerId="ADAL" clId="{9B67AB9D-F309-4BEA-AB0C-732D24AB621D}" dt="2021-08-04T14:40:20.528" v="359" actId="47"/>
        <pc:sldMkLst>
          <pc:docMk/>
          <pc:sldMk cId="3496682582" sldId="404"/>
        </pc:sldMkLst>
      </pc:sldChg>
      <pc:sldChg chg="new del">
        <pc:chgData name="Christiano Sosa" userId="a3ff6acb-0cf6-4581-96ff-70ffd663d861" providerId="ADAL" clId="{9B67AB9D-F309-4BEA-AB0C-732D24AB621D}" dt="2021-08-04T14:40:20.709" v="360" actId="47"/>
        <pc:sldMkLst>
          <pc:docMk/>
          <pc:sldMk cId="137808258" sldId="405"/>
        </pc:sldMkLst>
      </pc:sldChg>
      <pc:sldChg chg="new del">
        <pc:chgData name="Christiano Sosa" userId="a3ff6acb-0cf6-4581-96ff-70ffd663d861" providerId="ADAL" clId="{9B67AB9D-F309-4BEA-AB0C-732D24AB621D}" dt="2021-08-04T14:40:20.887" v="361" actId="47"/>
        <pc:sldMkLst>
          <pc:docMk/>
          <pc:sldMk cId="19362241" sldId="406"/>
        </pc:sldMkLst>
      </pc:sldChg>
      <pc:sldChg chg="new del">
        <pc:chgData name="Christiano Sosa" userId="a3ff6acb-0cf6-4581-96ff-70ffd663d861" providerId="ADAL" clId="{9B67AB9D-F309-4BEA-AB0C-732D24AB621D}" dt="2021-08-04T14:40:21.053" v="362" actId="47"/>
        <pc:sldMkLst>
          <pc:docMk/>
          <pc:sldMk cId="1150969358" sldId="407"/>
        </pc:sldMkLst>
      </pc:sldChg>
      <pc:sldChg chg="new del">
        <pc:chgData name="Christiano Sosa" userId="a3ff6acb-0cf6-4581-96ff-70ffd663d861" providerId="ADAL" clId="{9B67AB9D-F309-4BEA-AB0C-732D24AB621D}" dt="2021-08-04T14:40:21.227" v="363" actId="47"/>
        <pc:sldMkLst>
          <pc:docMk/>
          <pc:sldMk cId="1800798378" sldId="408"/>
        </pc:sldMkLst>
      </pc:sldChg>
      <pc:sldChg chg="new del">
        <pc:chgData name="Christiano Sosa" userId="a3ff6acb-0cf6-4581-96ff-70ffd663d861" providerId="ADAL" clId="{9B67AB9D-F309-4BEA-AB0C-732D24AB621D}" dt="2021-08-04T14:40:21.405" v="364" actId="47"/>
        <pc:sldMkLst>
          <pc:docMk/>
          <pc:sldMk cId="636443136" sldId="409"/>
        </pc:sldMkLst>
      </pc:sldChg>
      <pc:sldChg chg="new del">
        <pc:chgData name="Christiano Sosa" userId="a3ff6acb-0cf6-4581-96ff-70ffd663d861" providerId="ADAL" clId="{9B67AB9D-F309-4BEA-AB0C-732D24AB621D}" dt="2021-08-04T14:40:21.587" v="365" actId="47"/>
        <pc:sldMkLst>
          <pc:docMk/>
          <pc:sldMk cId="831216116" sldId="410"/>
        </pc:sldMkLst>
      </pc:sldChg>
      <pc:sldChg chg="new del">
        <pc:chgData name="Christiano Sosa" userId="a3ff6acb-0cf6-4581-96ff-70ffd663d861" providerId="ADAL" clId="{9B67AB9D-F309-4BEA-AB0C-732D24AB621D}" dt="2021-08-04T14:40:21.804" v="366" actId="47"/>
        <pc:sldMkLst>
          <pc:docMk/>
          <pc:sldMk cId="3104218865" sldId="411"/>
        </pc:sldMkLst>
      </pc:sldChg>
      <pc:sldChg chg="new del">
        <pc:chgData name="Christiano Sosa" userId="a3ff6acb-0cf6-4581-96ff-70ffd663d861" providerId="ADAL" clId="{9B67AB9D-F309-4BEA-AB0C-732D24AB621D}" dt="2021-08-04T14:40:21.969" v="367" actId="47"/>
        <pc:sldMkLst>
          <pc:docMk/>
          <pc:sldMk cId="1234261787" sldId="412"/>
        </pc:sldMkLst>
      </pc:sldChg>
      <pc:sldChg chg="new del">
        <pc:chgData name="Christiano Sosa" userId="a3ff6acb-0cf6-4581-96ff-70ffd663d861" providerId="ADAL" clId="{9B67AB9D-F309-4BEA-AB0C-732D24AB621D}" dt="2021-08-04T14:40:22.144" v="368" actId="47"/>
        <pc:sldMkLst>
          <pc:docMk/>
          <pc:sldMk cId="2890058655" sldId="413"/>
        </pc:sldMkLst>
      </pc:sldChg>
      <pc:sldChg chg="new del">
        <pc:chgData name="Christiano Sosa" userId="a3ff6acb-0cf6-4581-96ff-70ffd663d861" providerId="ADAL" clId="{9B67AB9D-F309-4BEA-AB0C-732D24AB621D}" dt="2021-08-04T14:40:22.302" v="369" actId="47"/>
        <pc:sldMkLst>
          <pc:docMk/>
          <pc:sldMk cId="1652002669" sldId="414"/>
        </pc:sldMkLst>
      </pc:sldChg>
      <pc:sldChg chg="new del">
        <pc:chgData name="Christiano Sosa" userId="a3ff6acb-0cf6-4581-96ff-70ffd663d861" providerId="ADAL" clId="{9B67AB9D-F309-4BEA-AB0C-732D24AB621D}" dt="2021-08-04T14:40:22.479" v="370" actId="47"/>
        <pc:sldMkLst>
          <pc:docMk/>
          <pc:sldMk cId="779496941" sldId="415"/>
        </pc:sldMkLst>
      </pc:sldChg>
      <pc:sldChg chg="new del">
        <pc:chgData name="Christiano Sosa" userId="a3ff6acb-0cf6-4581-96ff-70ffd663d861" providerId="ADAL" clId="{9B67AB9D-F309-4BEA-AB0C-732D24AB621D}" dt="2021-08-04T14:40:22.658" v="371" actId="47"/>
        <pc:sldMkLst>
          <pc:docMk/>
          <pc:sldMk cId="1883917613" sldId="416"/>
        </pc:sldMkLst>
      </pc:sldChg>
      <pc:sldChg chg="new del">
        <pc:chgData name="Christiano Sosa" userId="a3ff6acb-0cf6-4581-96ff-70ffd663d861" providerId="ADAL" clId="{9B67AB9D-F309-4BEA-AB0C-732D24AB621D}" dt="2021-08-04T14:40:22.831" v="372" actId="47"/>
        <pc:sldMkLst>
          <pc:docMk/>
          <pc:sldMk cId="1863758109" sldId="417"/>
        </pc:sldMkLst>
      </pc:sldChg>
      <pc:sldChg chg="new del">
        <pc:chgData name="Christiano Sosa" userId="a3ff6acb-0cf6-4581-96ff-70ffd663d861" providerId="ADAL" clId="{9B67AB9D-F309-4BEA-AB0C-732D24AB621D}" dt="2021-08-04T14:40:23.024" v="373" actId="47"/>
        <pc:sldMkLst>
          <pc:docMk/>
          <pc:sldMk cId="8380047" sldId="418"/>
        </pc:sldMkLst>
      </pc:sldChg>
      <pc:sldChg chg="new del">
        <pc:chgData name="Christiano Sosa" userId="a3ff6acb-0cf6-4581-96ff-70ffd663d861" providerId="ADAL" clId="{9B67AB9D-F309-4BEA-AB0C-732D24AB621D}" dt="2021-08-04T14:40:23.195" v="374" actId="47"/>
        <pc:sldMkLst>
          <pc:docMk/>
          <pc:sldMk cId="2107878238" sldId="419"/>
        </pc:sldMkLst>
      </pc:sldChg>
      <pc:sldChg chg="new del">
        <pc:chgData name="Christiano Sosa" userId="a3ff6acb-0cf6-4581-96ff-70ffd663d861" providerId="ADAL" clId="{9B67AB9D-F309-4BEA-AB0C-732D24AB621D}" dt="2021-08-04T14:40:23.376" v="375" actId="47"/>
        <pc:sldMkLst>
          <pc:docMk/>
          <pc:sldMk cId="2910286616" sldId="420"/>
        </pc:sldMkLst>
      </pc:sldChg>
      <pc:sldChg chg="new del">
        <pc:chgData name="Christiano Sosa" userId="a3ff6acb-0cf6-4581-96ff-70ffd663d861" providerId="ADAL" clId="{9B67AB9D-F309-4BEA-AB0C-732D24AB621D}" dt="2021-08-04T14:40:23.564" v="376" actId="47"/>
        <pc:sldMkLst>
          <pc:docMk/>
          <pc:sldMk cId="731454239" sldId="421"/>
        </pc:sldMkLst>
      </pc:sldChg>
      <pc:sldChg chg="new del">
        <pc:chgData name="Christiano Sosa" userId="a3ff6acb-0cf6-4581-96ff-70ffd663d861" providerId="ADAL" clId="{9B67AB9D-F309-4BEA-AB0C-732D24AB621D}" dt="2021-08-04T14:40:23.746" v="377" actId="47"/>
        <pc:sldMkLst>
          <pc:docMk/>
          <pc:sldMk cId="1599172917" sldId="422"/>
        </pc:sldMkLst>
      </pc:sldChg>
      <pc:sldChg chg="new del">
        <pc:chgData name="Christiano Sosa" userId="a3ff6acb-0cf6-4581-96ff-70ffd663d861" providerId="ADAL" clId="{9B67AB9D-F309-4BEA-AB0C-732D24AB621D}" dt="2021-08-04T14:40:23.917" v="378" actId="47"/>
        <pc:sldMkLst>
          <pc:docMk/>
          <pc:sldMk cId="2214205538" sldId="423"/>
        </pc:sldMkLst>
      </pc:sldChg>
      <pc:sldChg chg="new del">
        <pc:chgData name="Christiano Sosa" userId="a3ff6acb-0cf6-4581-96ff-70ffd663d861" providerId="ADAL" clId="{9B67AB9D-F309-4BEA-AB0C-732D24AB621D}" dt="2021-08-04T14:40:24.123" v="379" actId="47"/>
        <pc:sldMkLst>
          <pc:docMk/>
          <pc:sldMk cId="766151146" sldId="424"/>
        </pc:sldMkLst>
      </pc:sldChg>
      <pc:sldChg chg="new del">
        <pc:chgData name="Christiano Sosa" userId="a3ff6acb-0cf6-4581-96ff-70ffd663d861" providerId="ADAL" clId="{9B67AB9D-F309-4BEA-AB0C-732D24AB621D}" dt="2021-08-04T14:40:24.316" v="380" actId="47"/>
        <pc:sldMkLst>
          <pc:docMk/>
          <pc:sldMk cId="2825373926" sldId="425"/>
        </pc:sldMkLst>
      </pc:sldChg>
      <pc:sldChg chg="new del">
        <pc:chgData name="Christiano Sosa" userId="a3ff6acb-0cf6-4581-96ff-70ffd663d861" providerId="ADAL" clId="{9B67AB9D-F309-4BEA-AB0C-732D24AB621D}" dt="2021-08-04T14:40:24.489" v="381" actId="47"/>
        <pc:sldMkLst>
          <pc:docMk/>
          <pc:sldMk cId="3823911193" sldId="426"/>
        </pc:sldMkLst>
      </pc:sldChg>
      <pc:sldChg chg="new del">
        <pc:chgData name="Christiano Sosa" userId="a3ff6acb-0cf6-4581-96ff-70ffd663d861" providerId="ADAL" clId="{9B67AB9D-F309-4BEA-AB0C-732D24AB621D}" dt="2021-08-04T14:40:24.683" v="382" actId="47"/>
        <pc:sldMkLst>
          <pc:docMk/>
          <pc:sldMk cId="1313394059" sldId="427"/>
        </pc:sldMkLst>
      </pc:sldChg>
      <pc:sldChg chg="new del">
        <pc:chgData name="Christiano Sosa" userId="a3ff6acb-0cf6-4581-96ff-70ffd663d861" providerId="ADAL" clId="{9B67AB9D-F309-4BEA-AB0C-732D24AB621D}" dt="2021-08-04T14:40:24.862" v="383" actId="47"/>
        <pc:sldMkLst>
          <pc:docMk/>
          <pc:sldMk cId="1690078209" sldId="428"/>
        </pc:sldMkLst>
      </pc:sldChg>
      <pc:sldChg chg="new del">
        <pc:chgData name="Christiano Sosa" userId="a3ff6acb-0cf6-4581-96ff-70ffd663d861" providerId="ADAL" clId="{9B67AB9D-F309-4BEA-AB0C-732D24AB621D}" dt="2021-08-04T14:40:25.050" v="384" actId="47"/>
        <pc:sldMkLst>
          <pc:docMk/>
          <pc:sldMk cId="3973800874" sldId="429"/>
        </pc:sldMkLst>
      </pc:sldChg>
      <pc:sldChg chg="new del">
        <pc:chgData name="Christiano Sosa" userId="a3ff6acb-0cf6-4581-96ff-70ffd663d861" providerId="ADAL" clId="{9B67AB9D-F309-4BEA-AB0C-732D24AB621D}" dt="2021-08-04T14:40:25.244" v="385" actId="47"/>
        <pc:sldMkLst>
          <pc:docMk/>
          <pc:sldMk cId="2959844092" sldId="430"/>
        </pc:sldMkLst>
      </pc:sldChg>
      <pc:sldChg chg="new del">
        <pc:chgData name="Christiano Sosa" userId="a3ff6acb-0cf6-4581-96ff-70ffd663d861" providerId="ADAL" clId="{9B67AB9D-F309-4BEA-AB0C-732D24AB621D}" dt="2021-08-04T14:40:25.408" v="386" actId="47"/>
        <pc:sldMkLst>
          <pc:docMk/>
          <pc:sldMk cId="3807443973" sldId="431"/>
        </pc:sldMkLst>
      </pc:sldChg>
      <pc:sldChg chg="new del">
        <pc:chgData name="Christiano Sosa" userId="a3ff6acb-0cf6-4581-96ff-70ffd663d861" providerId="ADAL" clId="{9B67AB9D-F309-4BEA-AB0C-732D24AB621D}" dt="2021-08-04T14:40:25.577" v="387" actId="47"/>
        <pc:sldMkLst>
          <pc:docMk/>
          <pc:sldMk cId="2734877646" sldId="432"/>
        </pc:sldMkLst>
      </pc:sldChg>
      <pc:sldChg chg="new del">
        <pc:chgData name="Christiano Sosa" userId="a3ff6acb-0cf6-4581-96ff-70ffd663d861" providerId="ADAL" clId="{9B67AB9D-F309-4BEA-AB0C-732D24AB621D}" dt="2021-08-04T14:40:25.743" v="388" actId="47"/>
        <pc:sldMkLst>
          <pc:docMk/>
          <pc:sldMk cId="574522016" sldId="433"/>
        </pc:sldMkLst>
      </pc:sldChg>
      <pc:sldChg chg="new del">
        <pc:chgData name="Christiano Sosa" userId="a3ff6acb-0cf6-4581-96ff-70ffd663d861" providerId="ADAL" clId="{9B67AB9D-F309-4BEA-AB0C-732D24AB621D}" dt="2021-08-04T14:40:25.923" v="389" actId="47"/>
        <pc:sldMkLst>
          <pc:docMk/>
          <pc:sldMk cId="1758570300" sldId="434"/>
        </pc:sldMkLst>
      </pc:sldChg>
      <pc:sldChg chg="new del">
        <pc:chgData name="Christiano Sosa" userId="a3ff6acb-0cf6-4581-96ff-70ffd663d861" providerId="ADAL" clId="{9B67AB9D-F309-4BEA-AB0C-732D24AB621D}" dt="2021-08-04T14:40:26.094" v="390" actId="47"/>
        <pc:sldMkLst>
          <pc:docMk/>
          <pc:sldMk cId="2304302454" sldId="435"/>
        </pc:sldMkLst>
      </pc:sldChg>
      <pc:sldChg chg="new del">
        <pc:chgData name="Christiano Sosa" userId="a3ff6acb-0cf6-4581-96ff-70ffd663d861" providerId="ADAL" clId="{9B67AB9D-F309-4BEA-AB0C-732D24AB621D}" dt="2021-08-04T14:40:26.301" v="391" actId="47"/>
        <pc:sldMkLst>
          <pc:docMk/>
          <pc:sldMk cId="2838137454" sldId="436"/>
        </pc:sldMkLst>
      </pc:sldChg>
      <pc:sldChg chg="new del">
        <pc:chgData name="Christiano Sosa" userId="a3ff6acb-0cf6-4581-96ff-70ffd663d861" providerId="ADAL" clId="{9B67AB9D-F309-4BEA-AB0C-732D24AB621D}" dt="2021-08-04T14:40:26.466" v="392" actId="47"/>
        <pc:sldMkLst>
          <pc:docMk/>
          <pc:sldMk cId="3349188673" sldId="437"/>
        </pc:sldMkLst>
      </pc:sldChg>
      <pc:sldChg chg="new del">
        <pc:chgData name="Christiano Sosa" userId="a3ff6acb-0cf6-4581-96ff-70ffd663d861" providerId="ADAL" clId="{9B67AB9D-F309-4BEA-AB0C-732D24AB621D}" dt="2021-08-04T14:40:26.688" v="393" actId="47"/>
        <pc:sldMkLst>
          <pc:docMk/>
          <pc:sldMk cId="2739199459" sldId="438"/>
        </pc:sldMkLst>
      </pc:sldChg>
      <pc:sldChg chg="new del">
        <pc:chgData name="Christiano Sosa" userId="a3ff6acb-0cf6-4581-96ff-70ffd663d861" providerId="ADAL" clId="{9B67AB9D-F309-4BEA-AB0C-732D24AB621D}" dt="2021-08-04T14:40:26.868" v="394" actId="47"/>
        <pc:sldMkLst>
          <pc:docMk/>
          <pc:sldMk cId="3524797819" sldId="439"/>
        </pc:sldMkLst>
      </pc:sldChg>
      <pc:sldChg chg="new del">
        <pc:chgData name="Christiano Sosa" userId="a3ff6acb-0cf6-4581-96ff-70ffd663d861" providerId="ADAL" clId="{9B67AB9D-F309-4BEA-AB0C-732D24AB621D}" dt="2021-08-04T14:40:27.005" v="395" actId="47"/>
        <pc:sldMkLst>
          <pc:docMk/>
          <pc:sldMk cId="2383113217" sldId="440"/>
        </pc:sldMkLst>
      </pc:sldChg>
      <pc:sldChg chg="new del">
        <pc:chgData name="Christiano Sosa" userId="a3ff6acb-0cf6-4581-96ff-70ffd663d861" providerId="ADAL" clId="{9B67AB9D-F309-4BEA-AB0C-732D24AB621D}" dt="2021-08-04T14:40:27.188" v="396" actId="47"/>
        <pc:sldMkLst>
          <pc:docMk/>
          <pc:sldMk cId="3084397074" sldId="441"/>
        </pc:sldMkLst>
      </pc:sldChg>
      <pc:sldChg chg="new del">
        <pc:chgData name="Christiano Sosa" userId="a3ff6acb-0cf6-4581-96ff-70ffd663d861" providerId="ADAL" clId="{9B67AB9D-F309-4BEA-AB0C-732D24AB621D}" dt="2021-08-04T14:40:27.380" v="397" actId="47"/>
        <pc:sldMkLst>
          <pc:docMk/>
          <pc:sldMk cId="4284474330" sldId="442"/>
        </pc:sldMkLst>
      </pc:sldChg>
      <pc:sldChg chg="new del">
        <pc:chgData name="Christiano Sosa" userId="a3ff6acb-0cf6-4581-96ff-70ffd663d861" providerId="ADAL" clId="{9B67AB9D-F309-4BEA-AB0C-732D24AB621D}" dt="2021-08-04T14:40:27.528" v="398" actId="47"/>
        <pc:sldMkLst>
          <pc:docMk/>
          <pc:sldMk cId="25511091" sldId="443"/>
        </pc:sldMkLst>
      </pc:sldChg>
      <pc:sldChg chg="new del">
        <pc:chgData name="Christiano Sosa" userId="a3ff6acb-0cf6-4581-96ff-70ffd663d861" providerId="ADAL" clId="{9B67AB9D-F309-4BEA-AB0C-732D24AB621D}" dt="2021-08-04T14:40:27.719" v="399" actId="47"/>
        <pc:sldMkLst>
          <pc:docMk/>
          <pc:sldMk cId="4180898706" sldId="444"/>
        </pc:sldMkLst>
      </pc:sldChg>
      <pc:sldChg chg="new del">
        <pc:chgData name="Christiano Sosa" userId="a3ff6acb-0cf6-4581-96ff-70ffd663d861" providerId="ADAL" clId="{9B67AB9D-F309-4BEA-AB0C-732D24AB621D}" dt="2021-08-04T14:40:27.918" v="400" actId="47"/>
        <pc:sldMkLst>
          <pc:docMk/>
          <pc:sldMk cId="3520989848" sldId="445"/>
        </pc:sldMkLst>
      </pc:sldChg>
      <pc:sldChg chg="new del">
        <pc:chgData name="Christiano Sosa" userId="a3ff6acb-0cf6-4581-96ff-70ffd663d861" providerId="ADAL" clId="{9B67AB9D-F309-4BEA-AB0C-732D24AB621D}" dt="2021-08-04T14:40:28.095" v="401" actId="47"/>
        <pc:sldMkLst>
          <pc:docMk/>
          <pc:sldMk cId="1724527527" sldId="446"/>
        </pc:sldMkLst>
      </pc:sldChg>
      <pc:sldChg chg="new del">
        <pc:chgData name="Christiano Sosa" userId="a3ff6acb-0cf6-4581-96ff-70ffd663d861" providerId="ADAL" clId="{9B67AB9D-F309-4BEA-AB0C-732D24AB621D}" dt="2021-08-04T14:40:28.275" v="402" actId="47"/>
        <pc:sldMkLst>
          <pc:docMk/>
          <pc:sldMk cId="25487705" sldId="447"/>
        </pc:sldMkLst>
      </pc:sldChg>
      <pc:sldChg chg="new del">
        <pc:chgData name="Christiano Sosa" userId="a3ff6acb-0cf6-4581-96ff-70ffd663d861" providerId="ADAL" clId="{9B67AB9D-F309-4BEA-AB0C-732D24AB621D}" dt="2021-08-04T14:40:28.438" v="403" actId="47"/>
        <pc:sldMkLst>
          <pc:docMk/>
          <pc:sldMk cId="1655228624" sldId="448"/>
        </pc:sldMkLst>
      </pc:sldChg>
      <pc:sldChg chg="new del">
        <pc:chgData name="Christiano Sosa" userId="a3ff6acb-0cf6-4581-96ff-70ffd663d861" providerId="ADAL" clId="{9B67AB9D-F309-4BEA-AB0C-732D24AB621D}" dt="2021-08-04T14:40:28.650" v="404" actId="47"/>
        <pc:sldMkLst>
          <pc:docMk/>
          <pc:sldMk cId="926908006" sldId="449"/>
        </pc:sldMkLst>
      </pc:sldChg>
      <pc:sldChg chg="new del">
        <pc:chgData name="Christiano Sosa" userId="a3ff6acb-0cf6-4581-96ff-70ffd663d861" providerId="ADAL" clId="{9B67AB9D-F309-4BEA-AB0C-732D24AB621D}" dt="2021-08-04T14:40:28.872" v="405" actId="47"/>
        <pc:sldMkLst>
          <pc:docMk/>
          <pc:sldMk cId="1149004501" sldId="450"/>
        </pc:sldMkLst>
      </pc:sldChg>
      <pc:sldChg chg="new del">
        <pc:chgData name="Christiano Sosa" userId="a3ff6acb-0cf6-4581-96ff-70ffd663d861" providerId="ADAL" clId="{9B67AB9D-F309-4BEA-AB0C-732D24AB621D}" dt="2021-08-04T14:40:29.031" v="406" actId="47"/>
        <pc:sldMkLst>
          <pc:docMk/>
          <pc:sldMk cId="4158604219" sldId="451"/>
        </pc:sldMkLst>
      </pc:sldChg>
      <pc:sldChg chg="new del">
        <pc:chgData name="Christiano Sosa" userId="a3ff6acb-0cf6-4581-96ff-70ffd663d861" providerId="ADAL" clId="{9B67AB9D-F309-4BEA-AB0C-732D24AB621D}" dt="2021-08-04T14:40:29.203" v="407" actId="47"/>
        <pc:sldMkLst>
          <pc:docMk/>
          <pc:sldMk cId="1973162923" sldId="452"/>
        </pc:sldMkLst>
      </pc:sldChg>
      <pc:sldChg chg="new del">
        <pc:chgData name="Christiano Sosa" userId="a3ff6acb-0cf6-4581-96ff-70ffd663d861" providerId="ADAL" clId="{9B67AB9D-F309-4BEA-AB0C-732D24AB621D}" dt="2021-08-04T14:40:29.399" v="408" actId="47"/>
        <pc:sldMkLst>
          <pc:docMk/>
          <pc:sldMk cId="575717069" sldId="453"/>
        </pc:sldMkLst>
      </pc:sldChg>
      <pc:sldChg chg="new del">
        <pc:chgData name="Christiano Sosa" userId="a3ff6acb-0cf6-4581-96ff-70ffd663d861" providerId="ADAL" clId="{9B67AB9D-F309-4BEA-AB0C-732D24AB621D}" dt="2021-08-03T16:08:13.844" v="236" actId="47"/>
        <pc:sldMkLst>
          <pc:docMk/>
          <pc:sldMk cId="855426379" sldId="4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E604-99C7-4BD6-A0ED-18645E7EAD5F}"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FDA54-B5A3-45A1-A9CC-7EF3D476E9AF}" type="slidenum">
              <a:rPr lang="en-US" smtClean="0"/>
              <a:t>‹#›</a:t>
            </a:fld>
            <a:endParaRPr lang="en-US"/>
          </a:p>
        </p:txBody>
      </p:sp>
    </p:spTree>
    <p:extLst>
      <p:ext uri="{BB962C8B-B14F-4D97-AF65-F5344CB8AC3E}">
        <p14:creationId xmlns:p14="http://schemas.microsoft.com/office/powerpoint/2010/main" val="159160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a:t>
            </a:fld>
            <a:endParaRPr lang="en-US"/>
          </a:p>
        </p:txBody>
      </p:sp>
    </p:spTree>
    <p:extLst>
      <p:ext uri="{BB962C8B-B14F-4D97-AF65-F5344CB8AC3E}">
        <p14:creationId xmlns:p14="http://schemas.microsoft.com/office/powerpoint/2010/main" val="200949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10</a:t>
            </a:fld>
            <a:endParaRPr lang="en-US"/>
          </a:p>
        </p:txBody>
      </p:sp>
    </p:spTree>
    <p:extLst>
      <p:ext uri="{BB962C8B-B14F-4D97-AF65-F5344CB8AC3E}">
        <p14:creationId xmlns:p14="http://schemas.microsoft.com/office/powerpoint/2010/main" val="143232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11</a:t>
            </a:fld>
            <a:endParaRPr lang="en-US"/>
          </a:p>
        </p:txBody>
      </p:sp>
    </p:spTree>
    <p:extLst>
      <p:ext uri="{BB962C8B-B14F-4D97-AF65-F5344CB8AC3E}">
        <p14:creationId xmlns:p14="http://schemas.microsoft.com/office/powerpoint/2010/main" val="393739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12</a:t>
            </a:fld>
            <a:endParaRPr lang="en-US"/>
          </a:p>
        </p:txBody>
      </p:sp>
    </p:spTree>
    <p:extLst>
      <p:ext uri="{BB962C8B-B14F-4D97-AF65-F5344CB8AC3E}">
        <p14:creationId xmlns:p14="http://schemas.microsoft.com/office/powerpoint/2010/main" val="357816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13</a:t>
            </a:fld>
            <a:endParaRPr lang="en-US"/>
          </a:p>
        </p:txBody>
      </p:sp>
    </p:spTree>
    <p:extLst>
      <p:ext uri="{BB962C8B-B14F-4D97-AF65-F5344CB8AC3E}">
        <p14:creationId xmlns:p14="http://schemas.microsoft.com/office/powerpoint/2010/main" val="36843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14</a:t>
            </a:fld>
            <a:endParaRPr lang="en-US"/>
          </a:p>
        </p:txBody>
      </p:sp>
    </p:spTree>
    <p:extLst>
      <p:ext uri="{BB962C8B-B14F-4D97-AF65-F5344CB8AC3E}">
        <p14:creationId xmlns:p14="http://schemas.microsoft.com/office/powerpoint/2010/main" val="54120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15</a:t>
            </a:fld>
            <a:endParaRPr lang="en-US"/>
          </a:p>
        </p:txBody>
      </p:sp>
    </p:spTree>
    <p:extLst>
      <p:ext uri="{BB962C8B-B14F-4D97-AF65-F5344CB8AC3E}">
        <p14:creationId xmlns:p14="http://schemas.microsoft.com/office/powerpoint/2010/main" val="26787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16</a:t>
            </a:fld>
            <a:endParaRPr lang="en-US"/>
          </a:p>
        </p:txBody>
      </p:sp>
    </p:spTree>
    <p:extLst>
      <p:ext uri="{BB962C8B-B14F-4D97-AF65-F5344CB8AC3E}">
        <p14:creationId xmlns:p14="http://schemas.microsoft.com/office/powerpoint/2010/main" val="348150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17</a:t>
            </a:fld>
            <a:endParaRPr lang="en-US"/>
          </a:p>
        </p:txBody>
      </p:sp>
    </p:spTree>
    <p:extLst>
      <p:ext uri="{BB962C8B-B14F-4D97-AF65-F5344CB8AC3E}">
        <p14:creationId xmlns:p14="http://schemas.microsoft.com/office/powerpoint/2010/main" val="401980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2</a:t>
            </a:fld>
            <a:endParaRPr lang="en-US"/>
          </a:p>
        </p:txBody>
      </p:sp>
    </p:spTree>
    <p:extLst>
      <p:ext uri="{BB962C8B-B14F-4D97-AF65-F5344CB8AC3E}">
        <p14:creationId xmlns:p14="http://schemas.microsoft.com/office/powerpoint/2010/main" val="411831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3</a:t>
            </a:fld>
            <a:endParaRPr lang="en-US"/>
          </a:p>
        </p:txBody>
      </p:sp>
    </p:spTree>
    <p:extLst>
      <p:ext uri="{BB962C8B-B14F-4D97-AF65-F5344CB8AC3E}">
        <p14:creationId xmlns:p14="http://schemas.microsoft.com/office/powerpoint/2010/main" val="429393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4</a:t>
            </a:fld>
            <a:endParaRPr lang="en-US"/>
          </a:p>
        </p:txBody>
      </p:sp>
    </p:spTree>
    <p:extLst>
      <p:ext uri="{BB962C8B-B14F-4D97-AF65-F5344CB8AC3E}">
        <p14:creationId xmlns:p14="http://schemas.microsoft.com/office/powerpoint/2010/main" val="305936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5</a:t>
            </a:fld>
            <a:endParaRPr lang="en-US"/>
          </a:p>
        </p:txBody>
      </p:sp>
    </p:spTree>
    <p:extLst>
      <p:ext uri="{BB962C8B-B14F-4D97-AF65-F5344CB8AC3E}">
        <p14:creationId xmlns:p14="http://schemas.microsoft.com/office/powerpoint/2010/main" val="71193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6</a:t>
            </a:fld>
            <a:endParaRPr lang="en-US"/>
          </a:p>
        </p:txBody>
      </p:sp>
    </p:spTree>
    <p:extLst>
      <p:ext uri="{BB962C8B-B14F-4D97-AF65-F5344CB8AC3E}">
        <p14:creationId xmlns:p14="http://schemas.microsoft.com/office/powerpoint/2010/main" val="57112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7</a:t>
            </a:fld>
            <a:endParaRPr lang="en-US"/>
          </a:p>
        </p:txBody>
      </p:sp>
    </p:spTree>
    <p:extLst>
      <p:ext uri="{BB962C8B-B14F-4D97-AF65-F5344CB8AC3E}">
        <p14:creationId xmlns:p14="http://schemas.microsoft.com/office/powerpoint/2010/main" val="131173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8</a:t>
            </a:fld>
            <a:endParaRPr lang="en-US"/>
          </a:p>
        </p:txBody>
      </p:sp>
    </p:spTree>
    <p:extLst>
      <p:ext uri="{BB962C8B-B14F-4D97-AF65-F5344CB8AC3E}">
        <p14:creationId xmlns:p14="http://schemas.microsoft.com/office/powerpoint/2010/main" val="252160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CFDA54-B5A3-45A1-A9CC-7EF3D476E9AF}" type="slidenum">
              <a:rPr lang="en-US" smtClean="0"/>
              <a:t>9</a:t>
            </a:fld>
            <a:endParaRPr lang="en-US"/>
          </a:p>
        </p:txBody>
      </p:sp>
    </p:spTree>
    <p:extLst>
      <p:ext uri="{BB962C8B-B14F-4D97-AF65-F5344CB8AC3E}">
        <p14:creationId xmlns:p14="http://schemas.microsoft.com/office/powerpoint/2010/main" val="29914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82F37AE-72D7-45D6-B39E-811B4B0D5603}" type="datetime1">
              <a:rPr lang="en-US" smtClean="0"/>
              <a:t>8/2/2021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Made Possible by the Support of S &amp; P Global Foundation</a:t>
            </a:r>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7674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7CDDB-1AA9-49D1-B993-36C41C35A6E6}" type="datetime1">
              <a:rPr lang="en-US" smtClean="0"/>
              <a:t>8/2/2021</a:t>
            </a:fld>
            <a:endParaRPr lang="en-US"/>
          </a:p>
        </p:txBody>
      </p:sp>
      <p:sp>
        <p:nvSpPr>
          <p:cNvPr id="5" name="Footer Placeholder 4"/>
          <p:cNvSpPr>
            <a:spLocks noGrp="1"/>
          </p:cNvSpPr>
          <p:nvPr>
            <p:ph type="ftr" sz="quarter" idx="11"/>
          </p:nvPr>
        </p:nvSpPr>
        <p:spPr/>
        <p:txBody>
          <a:bodyPr/>
          <a:lstStyle/>
          <a:p>
            <a:r>
              <a:rPr lang="en-US"/>
              <a:t>Made Possible by the Support of S &amp; P Global Foundation</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51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9EB44-2F10-451F-87CF-1EFFB949F333}" type="datetime1">
              <a:rPr lang="en-US" smtClean="0"/>
              <a:t>8/2/2021</a:t>
            </a:fld>
            <a:endParaRPr lang="en-US"/>
          </a:p>
        </p:txBody>
      </p:sp>
      <p:sp>
        <p:nvSpPr>
          <p:cNvPr id="5" name="Footer Placeholder 4"/>
          <p:cNvSpPr>
            <a:spLocks noGrp="1"/>
          </p:cNvSpPr>
          <p:nvPr>
            <p:ph type="ftr" sz="quarter" idx="11"/>
          </p:nvPr>
        </p:nvSpPr>
        <p:spPr/>
        <p:txBody>
          <a:bodyPr/>
          <a:lstStyle/>
          <a:p>
            <a:r>
              <a:rPr lang="en-US"/>
              <a:t>Made Possible by the Support of S &amp; P Global Foundation</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835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7455A-1E4F-44A3-869D-19FC11EB2052}" type="datetime1">
              <a:rPr lang="en-US" smtClean="0"/>
              <a:t>8/2/2021</a:t>
            </a:fld>
            <a:endParaRPr lang="en-US"/>
          </a:p>
        </p:txBody>
      </p:sp>
      <p:sp>
        <p:nvSpPr>
          <p:cNvPr id="5" name="Footer Placeholder 4"/>
          <p:cNvSpPr>
            <a:spLocks noGrp="1"/>
          </p:cNvSpPr>
          <p:nvPr>
            <p:ph type="ftr" sz="quarter" idx="11"/>
          </p:nvPr>
        </p:nvSpPr>
        <p:spPr/>
        <p:txBody>
          <a:bodyPr/>
          <a:lstStyle/>
          <a:p>
            <a:r>
              <a:rPr lang="en-US"/>
              <a:t>Made Possible by the Support of S &amp; P Global Foundation</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956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BB549722-A923-4441-90CE-7B0506B37270}" type="datetime1">
              <a:rPr lang="en-US" smtClean="0"/>
              <a:t>8/2/2021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Made Possible by the Support of S &amp; P Global Foundation</a:t>
            </a:r>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2394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24592-3F98-429D-9193-8D186AA34B47}" type="datetime1">
              <a:rPr lang="en-US" smtClean="0"/>
              <a:t>8/2/2021</a:t>
            </a:fld>
            <a:endParaRPr lang="en-US"/>
          </a:p>
        </p:txBody>
      </p:sp>
      <p:sp>
        <p:nvSpPr>
          <p:cNvPr id="6" name="Footer Placeholder 5"/>
          <p:cNvSpPr>
            <a:spLocks noGrp="1"/>
          </p:cNvSpPr>
          <p:nvPr>
            <p:ph type="ftr" sz="quarter" idx="11"/>
          </p:nvPr>
        </p:nvSpPr>
        <p:spPr/>
        <p:txBody>
          <a:bodyPr/>
          <a:lstStyle/>
          <a:p>
            <a:r>
              <a:rPr lang="en-US"/>
              <a:t>Made Possible by the Support of S &amp; P Global Foundation</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5532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1AED9BD-B45A-43F3-907C-1AD7FD4DC855}" type="datetime1">
              <a:rPr lang="en-US" smtClean="0"/>
              <a:t>8/2/2021</a:t>
            </a:fld>
            <a:endParaRPr lang="en-US"/>
          </a:p>
        </p:txBody>
      </p:sp>
      <p:sp>
        <p:nvSpPr>
          <p:cNvPr id="8" name="Footer Placeholder 7"/>
          <p:cNvSpPr>
            <a:spLocks noGrp="1"/>
          </p:cNvSpPr>
          <p:nvPr>
            <p:ph type="ftr" sz="quarter" idx="11"/>
          </p:nvPr>
        </p:nvSpPr>
        <p:spPr/>
        <p:txBody>
          <a:bodyPr/>
          <a:lstStyle/>
          <a:p>
            <a:r>
              <a:rPr lang="en-US"/>
              <a:t>Made Possible by the Support of S &amp; P Global Foundation</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194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5B20F-7FBB-4171-87B5-597E81BB4891}" type="datetime1">
              <a:rPr lang="en-US" smtClean="0"/>
              <a:t>8/2/2021</a:t>
            </a:fld>
            <a:endParaRPr lang="en-US"/>
          </a:p>
        </p:txBody>
      </p:sp>
      <p:sp>
        <p:nvSpPr>
          <p:cNvPr id="4" name="Footer Placeholder 3"/>
          <p:cNvSpPr>
            <a:spLocks noGrp="1"/>
          </p:cNvSpPr>
          <p:nvPr>
            <p:ph type="ftr" sz="quarter" idx="11"/>
          </p:nvPr>
        </p:nvSpPr>
        <p:spPr/>
        <p:txBody>
          <a:bodyPr/>
          <a:lstStyle/>
          <a:p>
            <a:r>
              <a:rPr lang="en-US"/>
              <a:t>Made Possible by the Support of S &amp; P Global Foundation</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48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0021-BC46-4C48-9E9C-E4F8027F93AF}" type="datetime1">
              <a:rPr lang="en-US" smtClean="0"/>
              <a:t>8/2/2021</a:t>
            </a:fld>
            <a:endParaRPr lang="en-US"/>
          </a:p>
        </p:txBody>
      </p:sp>
      <p:sp>
        <p:nvSpPr>
          <p:cNvPr id="3" name="Footer Placeholder 2"/>
          <p:cNvSpPr>
            <a:spLocks noGrp="1"/>
          </p:cNvSpPr>
          <p:nvPr>
            <p:ph type="ftr" sz="quarter" idx="11"/>
          </p:nvPr>
        </p:nvSpPr>
        <p:spPr/>
        <p:txBody>
          <a:bodyPr/>
          <a:lstStyle/>
          <a:p>
            <a:r>
              <a:rPr lang="en-US"/>
              <a:t>Made Possible by the Support of S &amp; P Global Foundation</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6994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D40AFBF2-98D8-4471-AB5A-2992D7E3CA0E}" type="datetime1">
              <a:rPr lang="en-US" smtClean="0"/>
              <a:t>8/2/2021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Made Possible by the Support of S &amp; P Global Foundation</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108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12AF5FB8-FCF7-4461-A36B-1C40D1AB2D32}" type="datetime1">
              <a:rPr lang="en-US" smtClean="0"/>
              <a:t>8/2/2021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Made Possible by the Support of S &amp; P Global Foundation</a:t>
            </a:r>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847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2EFDFA5-7E62-4A2B-9118-A4E0B3F7CE93}" type="datetime1">
              <a:rPr lang="en-US" smtClean="0"/>
              <a:t>8/2/2021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Made Possible by the Support of S &amp; P Global Foundation</a:t>
            </a:r>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1937533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2" r:id="rId5"/>
    <p:sldLayoutId id="2147483727" r:id="rId6"/>
    <p:sldLayoutId id="2147483728" r:id="rId7"/>
    <p:sldLayoutId id="2147483729" r:id="rId8"/>
    <p:sldLayoutId id="2147483730" r:id="rId9"/>
    <p:sldLayoutId id="2147483731" r:id="rId10"/>
    <p:sldLayoutId id="2147483733" r:id="rId11"/>
  </p:sldLayoutIdLst>
  <p:hf sldNum="0" hd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14657"/>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802CB6D-5F1C-43E3-9683-BB392157DD01}"/>
              </a:ext>
            </a:extLst>
          </p:cNvPr>
          <p:cNvSpPr>
            <a:spLocks noGrp="1"/>
          </p:cNvSpPr>
          <p:nvPr>
            <p:ph type="ctrTitle"/>
          </p:nvPr>
        </p:nvSpPr>
        <p:spPr>
          <a:xfrm>
            <a:off x="912629" y="1283607"/>
            <a:ext cx="10366743" cy="1054907"/>
          </a:xfrm>
        </p:spPr>
        <p:txBody>
          <a:bodyPr>
            <a:normAutofit/>
          </a:bodyPr>
          <a:lstStyle/>
          <a:p>
            <a:r>
              <a:rPr lang="en-US" sz="4800">
                <a:solidFill>
                  <a:schemeClr val="bg1"/>
                </a:solidFill>
              </a:rPr>
              <a:t>Supported Decision-Making</a:t>
            </a:r>
          </a:p>
        </p:txBody>
      </p:sp>
      <p:sp>
        <p:nvSpPr>
          <p:cNvPr id="3" name="Subtitle 2">
            <a:extLst>
              <a:ext uri="{FF2B5EF4-FFF2-40B4-BE49-F238E27FC236}">
                <a16:creationId xmlns:a16="http://schemas.microsoft.com/office/drawing/2014/main" id="{92C2C408-9120-4201-AAE5-5456377D3201}"/>
              </a:ext>
            </a:extLst>
          </p:cNvPr>
          <p:cNvSpPr>
            <a:spLocks noGrp="1"/>
          </p:cNvSpPr>
          <p:nvPr>
            <p:ph type="subTitle" idx="1"/>
          </p:nvPr>
        </p:nvSpPr>
        <p:spPr>
          <a:xfrm>
            <a:off x="912628" y="903768"/>
            <a:ext cx="10366744" cy="377455"/>
          </a:xfrm>
        </p:spPr>
        <p:txBody>
          <a:bodyPr>
            <a:normAutofit/>
          </a:bodyPr>
          <a:lstStyle/>
          <a:p>
            <a:endParaRPr lang="en-US" sz="140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A369D7FD-CB68-4625-8A90-44AE9F138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2997218"/>
            <a:ext cx="3202076" cy="3202076"/>
          </a:xfrm>
          <a:prstGeom prst="rect">
            <a:avLst/>
          </a:prstGeom>
        </p:spPr>
      </p:pic>
      <p:cxnSp>
        <p:nvCxnSpPr>
          <p:cNvPr id="77" name="Straight Connector 76">
            <a:extLst>
              <a:ext uri="{FF2B5EF4-FFF2-40B4-BE49-F238E27FC236}">
                <a16:creationId xmlns:a16="http://schemas.microsoft.com/office/drawing/2014/main" id="{FEF09B21-45A0-42EE-9BDC-C4E0932EA6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3118" y="3724678"/>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5004E23-3C9E-41FC-81A2-3481C6AFA5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16152" y="3724678"/>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Our Funders - The Women's Foundation of Colorado">
            <a:extLst>
              <a:ext uri="{FF2B5EF4-FFF2-40B4-BE49-F238E27FC236}">
                <a16:creationId xmlns:a16="http://schemas.microsoft.com/office/drawing/2014/main" id="{E4E85B15-39AC-40D5-BAEB-697A8C8848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4003" y="3565419"/>
            <a:ext cx="3201798" cy="206567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05B0A34-7CA4-4425-A315-95C9604A140A}"/>
              </a:ext>
            </a:extLst>
          </p:cNvPr>
          <p:cNvSpPr>
            <a:spLocks noGrp="1"/>
          </p:cNvSpPr>
          <p:nvPr>
            <p:ph type="ftr" sz="quarter" idx="11"/>
          </p:nvPr>
        </p:nvSpPr>
        <p:spPr>
          <a:xfrm>
            <a:off x="630501" y="6417832"/>
            <a:ext cx="4663440" cy="228600"/>
          </a:xfrm>
        </p:spPr>
        <p:txBody>
          <a:bodyPr anchor="ctr">
            <a:normAutofit/>
          </a:bodyPr>
          <a:lstStyle/>
          <a:p>
            <a:pPr>
              <a:lnSpc>
                <a:spcPct val="90000"/>
              </a:lnSpc>
              <a:spcAft>
                <a:spcPts val="600"/>
              </a:spcAft>
            </a:pPr>
            <a:r>
              <a:rPr lang="en-US"/>
              <a:t>Made Possible by the Support of S &amp; P Global Foundation</a:t>
            </a:r>
          </a:p>
        </p:txBody>
      </p:sp>
      <p:pic>
        <p:nvPicPr>
          <p:cNvPr id="1028" name="Picture 4" descr="Image result for the arc weld county">
            <a:extLst>
              <a:ext uri="{FF2B5EF4-FFF2-40B4-BE49-F238E27FC236}">
                <a16:creationId xmlns:a16="http://schemas.microsoft.com/office/drawing/2014/main" id="{625B9E24-96C1-47B3-9280-C11A13EA6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195" y="3152185"/>
            <a:ext cx="2516878" cy="25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2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holding a sign&#10;&#10;Description automatically generated with medium confidence">
            <a:extLst>
              <a:ext uri="{FF2B5EF4-FFF2-40B4-BE49-F238E27FC236}">
                <a16:creationId xmlns:a16="http://schemas.microsoft.com/office/drawing/2014/main" id="{1C366914-AA06-448F-BE6A-A5CED514EB61}"/>
              </a:ext>
            </a:extLst>
          </p:cNvPr>
          <p:cNvPicPr>
            <a:picLocks noChangeAspect="1"/>
          </p:cNvPicPr>
          <p:nvPr/>
        </p:nvPicPr>
        <p:blipFill rotWithShape="1">
          <a:blip r:embed="rId3">
            <a:extLst>
              <a:ext uri="{28A0092B-C50C-407E-A947-70E740481C1C}">
                <a14:useLocalDpi xmlns:a14="http://schemas.microsoft.com/office/drawing/2010/main" val="0"/>
              </a:ext>
            </a:extLst>
          </a:blip>
          <a:srcRect l="17469" r="20309" b="-1"/>
          <a:stretch/>
        </p:blipFill>
        <p:spPr>
          <a:xfrm>
            <a:off x="20" y="10"/>
            <a:ext cx="6392647" cy="6857990"/>
          </a:xfrm>
          <a:prstGeom prst="rect">
            <a:avLst/>
          </a:prstGeom>
        </p:spPr>
      </p:pic>
      <p:sp>
        <p:nvSpPr>
          <p:cNvPr id="20" name="Rectangle 19">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A8CFD-7C8C-4DE4-BB02-83069A242A3C}"/>
              </a:ext>
            </a:extLst>
          </p:cNvPr>
          <p:cNvSpPr>
            <a:spLocks noGrp="1"/>
          </p:cNvSpPr>
          <p:nvPr>
            <p:ph type="title"/>
          </p:nvPr>
        </p:nvSpPr>
        <p:spPr>
          <a:xfrm>
            <a:off x="7064082" y="642594"/>
            <a:ext cx="4472921" cy="1371600"/>
          </a:xfrm>
        </p:spPr>
        <p:txBody>
          <a:bodyPr>
            <a:normAutofit/>
          </a:bodyPr>
          <a:lstStyle/>
          <a:p>
            <a:r>
              <a:rPr lang="en-US" sz="3100"/>
              <a:t>Supportive Decision-Making is Empowering</a:t>
            </a:r>
          </a:p>
        </p:txBody>
      </p:sp>
      <p:sp>
        <p:nvSpPr>
          <p:cNvPr id="4" name="Footer Placeholder 3">
            <a:extLst>
              <a:ext uri="{FF2B5EF4-FFF2-40B4-BE49-F238E27FC236}">
                <a16:creationId xmlns:a16="http://schemas.microsoft.com/office/drawing/2014/main" id="{4687C018-76FB-41CE-9C6C-2A99039757F5}"/>
              </a:ext>
            </a:extLst>
          </p:cNvPr>
          <p:cNvSpPr>
            <a:spLocks noGrp="1"/>
          </p:cNvSpPr>
          <p:nvPr>
            <p:ph type="ftr" sz="quarter" idx="11"/>
          </p:nvPr>
        </p:nvSpPr>
        <p:spPr>
          <a:xfrm>
            <a:off x="1066800" y="6035040"/>
            <a:ext cx="5029200" cy="365760"/>
          </a:xfrm>
        </p:spPr>
        <p:txBody>
          <a:bodyPr>
            <a:normAutofit/>
          </a:bodyPr>
          <a:lstStyle/>
          <a:p>
            <a:pPr>
              <a:spcAft>
                <a:spcPts val="600"/>
              </a:spcAft>
            </a:pPr>
            <a:r>
              <a:rPr lang="en-US">
                <a:solidFill>
                  <a:srgbClr val="FFFFFF"/>
                </a:solidFill>
              </a:rPr>
              <a:t>Made Possible by the Support of S &amp; P Global Foundation</a:t>
            </a:r>
          </a:p>
        </p:txBody>
      </p:sp>
      <p:sp>
        <p:nvSpPr>
          <p:cNvPr id="3" name="Content Placeholder 2">
            <a:extLst>
              <a:ext uri="{FF2B5EF4-FFF2-40B4-BE49-F238E27FC236}">
                <a16:creationId xmlns:a16="http://schemas.microsoft.com/office/drawing/2014/main" id="{69E1A2D6-0106-4021-84A9-E0EED3E19FE9}"/>
              </a:ext>
            </a:extLst>
          </p:cNvPr>
          <p:cNvSpPr>
            <a:spLocks noGrp="1"/>
          </p:cNvSpPr>
          <p:nvPr>
            <p:ph idx="1"/>
          </p:nvPr>
        </p:nvSpPr>
        <p:spPr>
          <a:xfrm>
            <a:off x="7064082" y="2103120"/>
            <a:ext cx="4472922" cy="3931920"/>
          </a:xfrm>
        </p:spPr>
        <p:txBody>
          <a:bodyPr>
            <a:normAutofit/>
          </a:bodyPr>
          <a:lstStyle/>
          <a:p>
            <a:pPr fontAlgn="base">
              <a:buFont typeface="Arial" panose="020B0604020202020204" pitchFamily="34" charset="0"/>
              <a:buChar char="•"/>
            </a:pPr>
            <a:r>
              <a:rPr lang="en-US" b="0" i="0" dirty="0">
                <a:effectLst/>
                <a:latin typeface="Open Sans"/>
              </a:rPr>
              <a:t>By using SDM, the individual retains his or her legal rights</a:t>
            </a:r>
          </a:p>
          <a:p>
            <a:pPr fontAlgn="base">
              <a:buFont typeface="Arial" panose="020B0604020202020204" pitchFamily="34" charset="0"/>
              <a:buChar char="•"/>
            </a:pPr>
            <a:r>
              <a:rPr lang="en-US" b="0" i="0" dirty="0">
                <a:effectLst/>
                <a:latin typeface="Open Sans"/>
              </a:rPr>
              <a:t>SDM increases self-esteem, self-worth</a:t>
            </a:r>
          </a:p>
          <a:p>
            <a:pPr fontAlgn="base">
              <a:buFont typeface="Arial" panose="020B0604020202020204" pitchFamily="34" charset="0"/>
              <a:buChar char="•"/>
            </a:pPr>
            <a:r>
              <a:rPr lang="en-US" b="0" i="0" dirty="0">
                <a:effectLst/>
                <a:latin typeface="Open Sans"/>
              </a:rPr>
              <a:t>SDM allows for personal growth and experiences</a:t>
            </a:r>
          </a:p>
          <a:p>
            <a:pPr fontAlgn="base">
              <a:buFont typeface="Arial" panose="020B0604020202020204" pitchFamily="34" charset="0"/>
              <a:buChar char="•"/>
            </a:pPr>
            <a:r>
              <a:rPr lang="en-US" b="0" i="0" dirty="0">
                <a:effectLst/>
                <a:latin typeface="Open Sans"/>
              </a:rPr>
              <a:t>SDM reduces stigma</a:t>
            </a:r>
          </a:p>
          <a:p>
            <a:pPr fontAlgn="base">
              <a:buFont typeface="Arial" panose="020B0604020202020204" pitchFamily="34" charset="0"/>
              <a:buChar char="•"/>
            </a:pPr>
            <a:r>
              <a:rPr lang="en-US" b="0" i="0" dirty="0">
                <a:effectLst/>
                <a:latin typeface="Open Sans"/>
              </a:rPr>
              <a:t>Using SDM means that individuals with </a:t>
            </a:r>
            <a:r>
              <a:rPr lang="en-US" b="0" i="0" dirty="0">
                <a:effectLst/>
              </a:rPr>
              <a:t>disabilities</a:t>
            </a:r>
            <a:r>
              <a:rPr lang="en-US" b="0" i="0" dirty="0">
                <a:effectLst/>
                <a:latin typeface="Open Sans"/>
              </a:rPr>
              <a:t> are viewed as more capable of contributing to society because they are in charge of their own lives</a:t>
            </a:r>
          </a:p>
          <a:p>
            <a:endParaRPr lang="en-US" dirty="0"/>
          </a:p>
        </p:txBody>
      </p:sp>
    </p:spTree>
    <p:extLst>
      <p:ext uri="{BB962C8B-B14F-4D97-AF65-F5344CB8AC3E}">
        <p14:creationId xmlns:p14="http://schemas.microsoft.com/office/powerpoint/2010/main" val="91197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91171-7351-4055-B653-2BD7DF2A8309}"/>
              </a:ext>
            </a:extLst>
          </p:cNvPr>
          <p:cNvSpPr>
            <a:spLocks noGrp="1"/>
          </p:cNvSpPr>
          <p:nvPr>
            <p:ph type="title"/>
          </p:nvPr>
        </p:nvSpPr>
        <p:spPr>
          <a:xfrm>
            <a:off x="983887" y="1185059"/>
            <a:ext cx="3491832" cy="4487882"/>
          </a:xfrm>
        </p:spPr>
        <p:txBody>
          <a:bodyPr>
            <a:normAutofit/>
          </a:bodyPr>
          <a:lstStyle/>
          <a:p>
            <a:pPr algn="ctr"/>
            <a:r>
              <a:rPr lang="en-US" sz="4400" dirty="0">
                <a:solidFill>
                  <a:schemeClr val="tx1"/>
                </a:solidFill>
              </a:rPr>
              <a:t>Who can be a supporter?	</a:t>
            </a:r>
          </a:p>
        </p:txBody>
      </p:sp>
      <p:sp>
        <p:nvSpPr>
          <p:cNvPr id="11" name="Rectangle 10">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664311B-7FC9-453D-B6E8-1A4FC21A0530}"/>
              </a:ext>
            </a:extLst>
          </p:cNvPr>
          <p:cNvSpPr>
            <a:spLocks noGrp="1"/>
          </p:cNvSpPr>
          <p:nvPr>
            <p:ph idx="1"/>
          </p:nvPr>
        </p:nvSpPr>
        <p:spPr>
          <a:xfrm>
            <a:off x="6096000" y="936416"/>
            <a:ext cx="5178168" cy="4985169"/>
          </a:xfrm>
        </p:spPr>
        <p:txBody>
          <a:bodyPr anchor="ctr">
            <a:normAutofit/>
          </a:bodyPr>
          <a:lstStyle/>
          <a:p>
            <a:pPr>
              <a:lnSpc>
                <a:spcPct val="100000"/>
              </a:lnSpc>
            </a:pPr>
            <a:r>
              <a:rPr lang="en-US" sz="1400" dirty="0"/>
              <a:t>A member of the supported decision-making community can be any member of the community including:</a:t>
            </a:r>
          </a:p>
          <a:p>
            <a:pPr lvl="1">
              <a:lnSpc>
                <a:spcPct val="100000"/>
              </a:lnSpc>
            </a:pPr>
            <a:r>
              <a:rPr lang="en-US" sz="1400" dirty="0"/>
              <a:t>Caregiver</a:t>
            </a:r>
          </a:p>
          <a:p>
            <a:pPr lvl="1">
              <a:lnSpc>
                <a:spcPct val="100000"/>
              </a:lnSpc>
            </a:pPr>
            <a:r>
              <a:rPr lang="en-US" sz="1400" dirty="0"/>
              <a:t>Friend </a:t>
            </a:r>
          </a:p>
          <a:p>
            <a:pPr lvl="1">
              <a:lnSpc>
                <a:spcPct val="100000"/>
              </a:lnSpc>
            </a:pPr>
            <a:r>
              <a:rPr lang="en-US" sz="1400" dirty="0"/>
              <a:t>Mentor</a:t>
            </a:r>
          </a:p>
          <a:p>
            <a:pPr lvl="1">
              <a:lnSpc>
                <a:spcPct val="100000"/>
              </a:lnSpc>
            </a:pPr>
            <a:r>
              <a:rPr lang="en-US" sz="1400" dirty="0"/>
              <a:t>Religious advisor</a:t>
            </a:r>
          </a:p>
          <a:p>
            <a:pPr lvl="1">
              <a:lnSpc>
                <a:spcPct val="100000"/>
              </a:lnSpc>
            </a:pPr>
            <a:r>
              <a:rPr lang="en-US" sz="1400" dirty="0"/>
              <a:t>Sibling</a:t>
            </a:r>
          </a:p>
          <a:p>
            <a:pPr lvl="1">
              <a:lnSpc>
                <a:spcPct val="100000"/>
              </a:lnSpc>
            </a:pPr>
            <a:r>
              <a:rPr lang="en-US" sz="1400" dirty="0"/>
              <a:t>Provider</a:t>
            </a:r>
          </a:p>
          <a:p>
            <a:pPr>
              <a:lnSpc>
                <a:spcPct val="100000"/>
              </a:lnSpc>
            </a:pPr>
            <a:r>
              <a:rPr lang="en-US" sz="1400" dirty="0"/>
              <a:t>What matters is that the supporter is chosen by the person with a disability and is a trusted person who understands the interest, values, and preferences of the person with a disability</a:t>
            </a:r>
          </a:p>
          <a:p>
            <a:pPr>
              <a:lnSpc>
                <a:spcPct val="100000"/>
              </a:lnSpc>
            </a:pPr>
            <a:r>
              <a:rPr lang="en-US" sz="1400" dirty="0"/>
              <a:t>Most people have between 4 and 7 supporters</a:t>
            </a:r>
          </a:p>
          <a:p>
            <a:pPr>
              <a:lnSpc>
                <a:spcPct val="100000"/>
              </a:lnSpc>
            </a:pPr>
            <a:r>
              <a:rPr lang="en-US" sz="1400" dirty="0"/>
              <a:t>The person with disabilities may choose which life decisions they want each member of their supportive community to help them make</a:t>
            </a:r>
          </a:p>
          <a:p>
            <a:pPr lvl="1">
              <a:lnSpc>
                <a:spcPct val="100000"/>
              </a:lnSpc>
            </a:pPr>
            <a:r>
              <a:rPr lang="en-US" sz="1400" dirty="0"/>
              <a:t>Ex. I may want my Priest to help me make decisions about my relationships or medical procedures, but may not want him involved in my financial decisions</a:t>
            </a:r>
          </a:p>
          <a:p>
            <a:pPr lvl="1">
              <a:lnSpc>
                <a:spcPct val="100000"/>
              </a:lnSpc>
            </a:pPr>
            <a:endParaRPr lang="en-US" sz="1400" dirty="0"/>
          </a:p>
        </p:txBody>
      </p:sp>
      <p:sp>
        <p:nvSpPr>
          <p:cNvPr id="4" name="Footer Placeholder 3">
            <a:extLst>
              <a:ext uri="{FF2B5EF4-FFF2-40B4-BE49-F238E27FC236}">
                <a16:creationId xmlns:a16="http://schemas.microsoft.com/office/drawing/2014/main" id="{9D9D3757-2B68-4AF8-81A7-E4E7F7E4A25D}"/>
              </a:ext>
            </a:extLst>
          </p:cNvPr>
          <p:cNvSpPr>
            <a:spLocks noGrp="1"/>
          </p:cNvSpPr>
          <p:nvPr>
            <p:ph type="ftr" sz="quarter" idx="11"/>
          </p:nvPr>
        </p:nvSpPr>
        <p:spPr>
          <a:xfrm>
            <a:off x="656197" y="6305176"/>
            <a:ext cx="4143830" cy="328116"/>
          </a:xfrm>
        </p:spPr>
        <p:txBody>
          <a:bodyPr>
            <a:normAutofit/>
          </a:bodyPr>
          <a:lstStyle/>
          <a:p>
            <a:pPr algn="ctr">
              <a:lnSpc>
                <a:spcPct val="90000"/>
              </a:lnSpc>
              <a:spcAft>
                <a:spcPts val="600"/>
              </a:spcAft>
            </a:pPr>
            <a:r>
              <a:rPr lang="en-US" sz="800">
                <a:solidFill>
                  <a:srgbClr val="000000"/>
                </a:solidFill>
              </a:rPr>
              <a:t>Made Possible by the Support of S &amp; P Global Foundation</a:t>
            </a:r>
          </a:p>
        </p:txBody>
      </p:sp>
    </p:spTree>
    <p:extLst>
      <p:ext uri="{BB962C8B-B14F-4D97-AF65-F5344CB8AC3E}">
        <p14:creationId xmlns:p14="http://schemas.microsoft.com/office/powerpoint/2010/main" val="302656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349780-B8DD-4A61-826C-7985F2F0E348}"/>
              </a:ext>
            </a:extLst>
          </p:cNvPr>
          <p:cNvSpPr>
            <a:spLocks noGrp="1"/>
          </p:cNvSpPr>
          <p:nvPr>
            <p:ph type="title"/>
          </p:nvPr>
        </p:nvSpPr>
        <p:spPr>
          <a:xfrm>
            <a:off x="868680" y="642593"/>
            <a:ext cx="6281928" cy="1744183"/>
          </a:xfrm>
        </p:spPr>
        <p:txBody>
          <a:bodyPr>
            <a:normAutofit/>
          </a:bodyPr>
          <a:lstStyle/>
          <a:p>
            <a:r>
              <a:rPr lang="en-US"/>
              <a:t>What do Supporters Do?	</a:t>
            </a:r>
            <a:endParaRPr lang="en-US" dirty="0"/>
          </a:p>
        </p:txBody>
      </p:sp>
      <p:sp>
        <p:nvSpPr>
          <p:cNvPr id="3" name="Content Placeholder 2">
            <a:extLst>
              <a:ext uri="{FF2B5EF4-FFF2-40B4-BE49-F238E27FC236}">
                <a16:creationId xmlns:a16="http://schemas.microsoft.com/office/drawing/2014/main" id="{057A63F7-B5BA-46D9-A8FF-44A5D93AD540}"/>
              </a:ext>
            </a:extLst>
          </p:cNvPr>
          <p:cNvSpPr>
            <a:spLocks noGrp="1"/>
          </p:cNvSpPr>
          <p:nvPr>
            <p:ph idx="1"/>
          </p:nvPr>
        </p:nvSpPr>
        <p:spPr>
          <a:xfrm>
            <a:off x="868680" y="2386584"/>
            <a:ext cx="6281928" cy="3648456"/>
          </a:xfrm>
        </p:spPr>
        <p:txBody>
          <a:bodyPr>
            <a:normAutofit/>
          </a:bodyPr>
          <a:lstStyle/>
          <a:p>
            <a:r>
              <a:rPr lang="en-US" b="0" i="0" dirty="0">
                <a:effectLst/>
                <a:latin typeface="Open Sans"/>
              </a:rPr>
              <a:t>Supporters assist the person with the </a:t>
            </a:r>
            <a:r>
              <a:rPr lang="en-US" b="0" i="0" dirty="0">
                <a:effectLst/>
              </a:rPr>
              <a:t>disability</a:t>
            </a:r>
            <a:r>
              <a:rPr lang="en-US" b="0" i="0" dirty="0">
                <a:effectLst/>
                <a:latin typeface="Open Sans"/>
              </a:rPr>
              <a:t> so he or she can make his or her </a:t>
            </a:r>
            <a:r>
              <a:rPr lang="en-US" b="0" i="1" dirty="0">
                <a:effectLst/>
                <a:latin typeface="Open Sans"/>
              </a:rPr>
              <a:t>own</a:t>
            </a:r>
            <a:r>
              <a:rPr lang="en-US" b="0" i="0" dirty="0">
                <a:effectLst/>
                <a:latin typeface="Open Sans"/>
              </a:rPr>
              <a:t> decisions. Supporters help the person understand the choices at hand, and review options — the pros and the cons — of the pending issue. The supporters may also assist the person in communicating his or her intention to others. Supporters may attend appointments or other meetings with the individual with the disability if the person with the disability wants the supporter there.</a:t>
            </a:r>
            <a:endParaRPr lang="en-US" dirty="0"/>
          </a:p>
        </p:txBody>
      </p:sp>
      <p:pic>
        <p:nvPicPr>
          <p:cNvPr id="5" name="Picture 4" descr="A person sitting at a desk&#10;&#10;Description automatically generated with medium confidence">
            <a:extLst>
              <a:ext uri="{FF2B5EF4-FFF2-40B4-BE49-F238E27FC236}">
                <a16:creationId xmlns:a16="http://schemas.microsoft.com/office/drawing/2014/main" id="{FC86FA93-4E89-43AD-9164-0CBCF35E3660}"/>
              </a:ext>
            </a:extLst>
          </p:cNvPr>
          <p:cNvPicPr>
            <a:picLocks noChangeAspect="1"/>
          </p:cNvPicPr>
          <p:nvPr/>
        </p:nvPicPr>
        <p:blipFill rotWithShape="1">
          <a:blip r:embed="rId3">
            <a:extLst>
              <a:ext uri="{28A0092B-C50C-407E-A947-70E740481C1C}">
                <a14:useLocalDpi xmlns:a14="http://schemas.microsoft.com/office/drawing/2010/main" val="0"/>
              </a:ext>
            </a:extLst>
          </a:blip>
          <a:srcRect l="27128" r="29899" b="-2"/>
          <a:stretch/>
        </p:blipFill>
        <p:spPr>
          <a:xfrm>
            <a:off x="7837371" y="237744"/>
            <a:ext cx="4124416" cy="6382512"/>
          </a:xfrm>
          <a:prstGeom prst="rect">
            <a:avLst/>
          </a:prstGeom>
        </p:spPr>
      </p:pic>
      <p:sp>
        <p:nvSpPr>
          <p:cNvPr id="6" name="Footer Placeholder 5">
            <a:extLst>
              <a:ext uri="{FF2B5EF4-FFF2-40B4-BE49-F238E27FC236}">
                <a16:creationId xmlns:a16="http://schemas.microsoft.com/office/drawing/2014/main" id="{26A368A8-5557-4D5A-991B-A54AD25E2B9F}"/>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96296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sitting in a chair&#10;&#10;Description automatically generated with low confidence">
            <a:extLst>
              <a:ext uri="{FF2B5EF4-FFF2-40B4-BE49-F238E27FC236}">
                <a16:creationId xmlns:a16="http://schemas.microsoft.com/office/drawing/2014/main" id="{8463B954-C274-491D-8E2C-0BA030E3A47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6357"/>
          <a:stretch/>
        </p:blipFill>
        <p:spPr>
          <a:xfrm>
            <a:off x="20" y="10"/>
            <a:ext cx="12191980" cy="6857990"/>
          </a:xfrm>
          <a:prstGeom prst="rect">
            <a:avLst/>
          </a:prstGeom>
        </p:spPr>
      </p:pic>
      <p:sp>
        <p:nvSpPr>
          <p:cNvPr id="2" name="Title 1">
            <a:extLst>
              <a:ext uri="{FF2B5EF4-FFF2-40B4-BE49-F238E27FC236}">
                <a16:creationId xmlns:a16="http://schemas.microsoft.com/office/drawing/2014/main" id="{8E78FB25-6CE4-4528-BF00-A73B8B8A1920}"/>
              </a:ext>
            </a:extLst>
          </p:cNvPr>
          <p:cNvSpPr>
            <a:spLocks noGrp="1"/>
          </p:cNvSpPr>
          <p:nvPr>
            <p:ph type="title"/>
          </p:nvPr>
        </p:nvSpPr>
        <p:spPr>
          <a:xfrm>
            <a:off x="1066800" y="642594"/>
            <a:ext cx="10058400" cy="1371600"/>
          </a:xfrm>
        </p:spPr>
        <p:txBody>
          <a:bodyPr>
            <a:normAutofit/>
          </a:bodyPr>
          <a:lstStyle/>
          <a:p>
            <a:r>
              <a:rPr lang="en-US" dirty="0"/>
              <a:t>Who makes the ultimate decision?	</a:t>
            </a:r>
          </a:p>
        </p:txBody>
      </p:sp>
      <p:sp>
        <p:nvSpPr>
          <p:cNvPr id="3" name="Content Placeholder 2">
            <a:extLst>
              <a:ext uri="{FF2B5EF4-FFF2-40B4-BE49-F238E27FC236}">
                <a16:creationId xmlns:a16="http://schemas.microsoft.com/office/drawing/2014/main" id="{7281CFEF-E4EA-493D-A8D7-2E7899F61CAF}"/>
              </a:ext>
            </a:extLst>
          </p:cNvPr>
          <p:cNvSpPr>
            <a:spLocks noGrp="1"/>
          </p:cNvSpPr>
          <p:nvPr>
            <p:ph idx="1"/>
          </p:nvPr>
        </p:nvSpPr>
        <p:spPr>
          <a:xfrm>
            <a:off x="1066800" y="2103120"/>
            <a:ext cx="10058400" cy="3849624"/>
          </a:xfrm>
        </p:spPr>
        <p:txBody>
          <a:bodyPr>
            <a:normAutofit/>
          </a:bodyPr>
          <a:lstStyle/>
          <a:p>
            <a:pPr algn="ctr"/>
            <a:r>
              <a:rPr lang="en-US" sz="2800" dirty="0"/>
              <a:t>ALWAYS, ALWAYS the FINAL DECISION is left to the person with the disability. Supporters may agree or disagree with a decision, but must respect that they are only there to provide advice and not to decide on behalf of the person with the disability</a:t>
            </a:r>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Footer Placeholder 3">
            <a:extLst>
              <a:ext uri="{FF2B5EF4-FFF2-40B4-BE49-F238E27FC236}">
                <a16:creationId xmlns:a16="http://schemas.microsoft.com/office/drawing/2014/main" id="{2BA9DC39-115B-4E54-8F04-3F42272A8F7C}"/>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222029678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12DFF3-1955-40B1-B020-2F9E2A872950}"/>
              </a:ext>
            </a:extLst>
          </p:cNvPr>
          <p:cNvSpPr>
            <a:spLocks noGrp="1"/>
          </p:cNvSpPr>
          <p:nvPr>
            <p:ph type="title"/>
          </p:nvPr>
        </p:nvSpPr>
        <p:spPr>
          <a:xfrm>
            <a:off x="868680" y="642593"/>
            <a:ext cx="6281928" cy="1744183"/>
          </a:xfrm>
        </p:spPr>
        <p:txBody>
          <a:bodyPr>
            <a:normAutofit/>
          </a:bodyPr>
          <a:lstStyle/>
          <a:p>
            <a:r>
              <a:rPr lang="en-US" dirty="0"/>
              <a:t>What about a person under guardianship?</a:t>
            </a:r>
          </a:p>
        </p:txBody>
      </p:sp>
      <p:sp>
        <p:nvSpPr>
          <p:cNvPr id="3" name="Content Placeholder 2">
            <a:extLst>
              <a:ext uri="{FF2B5EF4-FFF2-40B4-BE49-F238E27FC236}">
                <a16:creationId xmlns:a16="http://schemas.microsoft.com/office/drawing/2014/main" id="{59F92865-F337-4EA8-A259-2AD793F112EC}"/>
              </a:ext>
            </a:extLst>
          </p:cNvPr>
          <p:cNvSpPr>
            <a:spLocks noGrp="1"/>
          </p:cNvSpPr>
          <p:nvPr>
            <p:ph idx="1"/>
          </p:nvPr>
        </p:nvSpPr>
        <p:spPr>
          <a:xfrm>
            <a:off x="868680" y="2386584"/>
            <a:ext cx="6281928" cy="3648456"/>
          </a:xfrm>
        </p:spPr>
        <p:txBody>
          <a:bodyPr>
            <a:normAutofit/>
          </a:bodyPr>
          <a:lstStyle/>
          <a:p>
            <a:r>
              <a:rPr lang="en-US" dirty="0"/>
              <a:t>If the person with disabilities is in a guardianship agreement, the guardian may deem it appropriate for the person to experiment with supported decision-making.</a:t>
            </a:r>
          </a:p>
          <a:p>
            <a:r>
              <a:rPr lang="en-US" dirty="0"/>
              <a:t>This may help to encourage the person with disabilities to begin to foster a sense of independence and self-determination, which are both key to our quality of life and to our understanding of our place in the world</a:t>
            </a:r>
          </a:p>
          <a:p>
            <a:r>
              <a:rPr lang="en-US" dirty="0"/>
              <a:t>It is important that the guardian understand the difference in the roles of guardian and supporter</a:t>
            </a:r>
          </a:p>
          <a:p>
            <a:pPr lvl="1"/>
            <a:r>
              <a:rPr lang="en-US" dirty="0"/>
              <a:t>It is never appropriate for a guardian to use their authority to coerce a person with disabilities in the supported decision-making process</a:t>
            </a:r>
          </a:p>
          <a:p>
            <a:pPr lvl="1"/>
            <a:endParaRPr lang="en-US" dirty="0"/>
          </a:p>
        </p:txBody>
      </p:sp>
      <p:pic>
        <p:nvPicPr>
          <p:cNvPr id="5" name="Picture 4">
            <a:extLst>
              <a:ext uri="{FF2B5EF4-FFF2-40B4-BE49-F238E27FC236}">
                <a16:creationId xmlns:a16="http://schemas.microsoft.com/office/drawing/2014/main" id="{9C5689E1-4D5E-49BC-A55C-5086457ED985}"/>
              </a:ext>
            </a:extLst>
          </p:cNvPr>
          <p:cNvPicPr>
            <a:picLocks noChangeAspect="1"/>
          </p:cNvPicPr>
          <p:nvPr/>
        </p:nvPicPr>
        <p:blipFill rotWithShape="1">
          <a:blip r:embed="rId3">
            <a:extLst>
              <a:ext uri="{28A0092B-C50C-407E-A947-70E740481C1C}">
                <a14:useLocalDpi xmlns:a14="http://schemas.microsoft.com/office/drawing/2010/main" val="0"/>
              </a:ext>
            </a:extLst>
          </a:blip>
          <a:srcRect l="9978" r="14880" b="-2"/>
          <a:stretch/>
        </p:blipFill>
        <p:spPr>
          <a:xfrm>
            <a:off x="7837371" y="237744"/>
            <a:ext cx="4124416" cy="6382512"/>
          </a:xfrm>
          <a:prstGeom prst="rect">
            <a:avLst/>
          </a:prstGeom>
        </p:spPr>
      </p:pic>
      <p:sp>
        <p:nvSpPr>
          <p:cNvPr id="4" name="Footer Placeholder 3">
            <a:extLst>
              <a:ext uri="{FF2B5EF4-FFF2-40B4-BE49-F238E27FC236}">
                <a16:creationId xmlns:a16="http://schemas.microsoft.com/office/drawing/2014/main" id="{E7CF4BC6-416A-48C1-A2A4-7FD4AF12C4AB}"/>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363202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12DFF3-1955-40B1-B020-2F9E2A872950}"/>
              </a:ext>
            </a:extLst>
          </p:cNvPr>
          <p:cNvSpPr>
            <a:spLocks noGrp="1"/>
          </p:cNvSpPr>
          <p:nvPr>
            <p:ph type="title"/>
          </p:nvPr>
        </p:nvSpPr>
        <p:spPr>
          <a:xfrm>
            <a:off x="868680" y="642593"/>
            <a:ext cx="6281928" cy="1744183"/>
          </a:xfrm>
        </p:spPr>
        <p:txBody>
          <a:bodyPr>
            <a:normAutofit/>
          </a:bodyPr>
          <a:lstStyle/>
          <a:p>
            <a:r>
              <a:rPr lang="en-US" dirty="0"/>
              <a:t>What about a person under guardianship?</a:t>
            </a:r>
          </a:p>
        </p:txBody>
      </p:sp>
      <p:pic>
        <p:nvPicPr>
          <p:cNvPr id="5" name="Picture 4">
            <a:extLst>
              <a:ext uri="{FF2B5EF4-FFF2-40B4-BE49-F238E27FC236}">
                <a16:creationId xmlns:a16="http://schemas.microsoft.com/office/drawing/2014/main" id="{9C5689E1-4D5E-49BC-A55C-5086457ED985}"/>
              </a:ext>
            </a:extLst>
          </p:cNvPr>
          <p:cNvPicPr>
            <a:picLocks noChangeAspect="1"/>
          </p:cNvPicPr>
          <p:nvPr/>
        </p:nvPicPr>
        <p:blipFill rotWithShape="1">
          <a:blip r:embed="rId3">
            <a:extLst>
              <a:ext uri="{28A0092B-C50C-407E-A947-70E740481C1C}">
                <a14:useLocalDpi xmlns:a14="http://schemas.microsoft.com/office/drawing/2010/main" val="0"/>
              </a:ext>
            </a:extLst>
          </a:blip>
          <a:srcRect l="9978" r="14880" b="-2"/>
          <a:stretch/>
        </p:blipFill>
        <p:spPr>
          <a:xfrm>
            <a:off x="7837371" y="237744"/>
            <a:ext cx="4124416" cy="6382512"/>
          </a:xfrm>
          <a:prstGeom prst="rect">
            <a:avLst/>
          </a:prstGeom>
        </p:spPr>
      </p:pic>
      <p:sp>
        <p:nvSpPr>
          <p:cNvPr id="4" name="Footer Placeholder 3">
            <a:extLst>
              <a:ext uri="{FF2B5EF4-FFF2-40B4-BE49-F238E27FC236}">
                <a16:creationId xmlns:a16="http://schemas.microsoft.com/office/drawing/2014/main" id="{E7CF4BC6-416A-48C1-A2A4-7FD4AF12C4AB}"/>
              </a:ext>
            </a:extLst>
          </p:cNvPr>
          <p:cNvSpPr>
            <a:spLocks noGrp="1"/>
          </p:cNvSpPr>
          <p:nvPr>
            <p:ph type="ftr" sz="quarter" idx="11"/>
          </p:nvPr>
        </p:nvSpPr>
        <p:spPr/>
        <p:txBody>
          <a:bodyPr/>
          <a:lstStyle/>
          <a:p>
            <a:r>
              <a:rPr lang="en-US"/>
              <a:t>Made Possible by the Support of S &amp; P Global Foundation</a:t>
            </a:r>
          </a:p>
        </p:txBody>
      </p:sp>
      <p:pic>
        <p:nvPicPr>
          <p:cNvPr id="7" name="Picture 6" descr="Graphical user interface, text&#10;&#10;Description automatically generated">
            <a:extLst>
              <a:ext uri="{FF2B5EF4-FFF2-40B4-BE49-F238E27FC236}">
                <a16:creationId xmlns:a16="http://schemas.microsoft.com/office/drawing/2014/main" id="{D7E19A8E-D870-4B73-BAA6-4A6E6675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87" y="2078272"/>
            <a:ext cx="5691325" cy="4541984"/>
          </a:xfrm>
          <a:prstGeom prst="rect">
            <a:avLst/>
          </a:prstGeom>
        </p:spPr>
      </p:pic>
      <p:sp>
        <p:nvSpPr>
          <p:cNvPr id="9" name="Content Placeholder 8">
            <a:extLst>
              <a:ext uri="{FF2B5EF4-FFF2-40B4-BE49-F238E27FC236}">
                <a16:creationId xmlns:a16="http://schemas.microsoft.com/office/drawing/2014/main" id="{F31A3177-8A9D-4FCB-BABF-32FE46992424}"/>
              </a:ext>
            </a:extLst>
          </p:cNvPr>
          <p:cNvSpPr>
            <a:spLocks noGrp="1"/>
          </p:cNvSpPr>
          <p:nvPr>
            <p:ph idx="1"/>
          </p:nvPr>
        </p:nvSpPr>
        <p:spPr>
          <a:xfrm>
            <a:off x="540026" y="2146852"/>
            <a:ext cx="10058400" cy="3849624"/>
          </a:xfrm>
        </p:spPr>
        <p:txBody>
          <a:bodyPr/>
          <a:lstStyle/>
          <a:p>
            <a:endParaRPr lang="en-US" dirty="0"/>
          </a:p>
        </p:txBody>
      </p:sp>
    </p:spTree>
    <p:extLst>
      <p:ext uri="{BB962C8B-B14F-4D97-AF65-F5344CB8AC3E}">
        <p14:creationId xmlns:p14="http://schemas.microsoft.com/office/powerpoint/2010/main" val="277597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3DAC4100-36A9-401F-9C54-52B0828BF8C9}"/>
              </a:ext>
            </a:extLst>
          </p:cNvPr>
          <p:cNvPicPr>
            <a:picLocks noChangeAspect="1"/>
          </p:cNvPicPr>
          <p:nvPr/>
        </p:nvPicPr>
        <p:blipFill rotWithShape="1">
          <a:blip r:embed="rId3"/>
          <a:srcRect l="17480"/>
          <a:stretch/>
        </p:blipFill>
        <p:spPr>
          <a:xfrm>
            <a:off x="4646383" y="10"/>
            <a:ext cx="7545616" cy="6857990"/>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4AE7CB54-3B59-45FC-AE9B-9CCB8981BEAA}"/>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cap="all" spc="-100" dirty="0">
                <a:solidFill>
                  <a:schemeClr val="tx1"/>
                </a:solidFill>
              </a:rPr>
              <a:t>Panelists</a:t>
            </a:r>
          </a:p>
        </p:txBody>
      </p:sp>
      <p:sp>
        <p:nvSpPr>
          <p:cNvPr id="3" name="Footer Placeholder 2">
            <a:extLst>
              <a:ext uri="{FF2B5EF4-FFF2-40B4-BE49-F238E27FC236}">
                <a16:creationId xmlns:a16="http://schemas.microsoft.com/office/drawing/2014/main" id="{44837488-DE66-46DD-8622-3848B586B53C}"/>
              </a:ext>
            </a:extLst>
          </p:cNvPr>
          <p:cNvSpPr>
            <a:spLocks noGrp="1"/>
          </p:cNvSpPr>
          <p:nvPr>
            <p:ph type="ftr" sz="quarter" idx="11"/>
          </p:nvPr>
        </p:nvSpPr>
        <p:spPr/>
        <p:txBody>
          <a:bodyPr/>
          <a:lstStyle/>
          <a:p>
            <a:r>
              <a:rPr lang="en-US"/>
              <a:t>Made Possible by the Support of S &amp; P Global Foundation</a:t>
            </a:r>
          </a:p>
        </p:txBody>
      </p:sp>
      <p:pic>
        <p:nvPicPr>
          <p:cNvPr id="6" name="Picture 5" descr="A group of people&#10;&#10;Description automatically generated with low confidence">
            <a:extLst>
              <a:ext uri="{FF2B5EF4-FFF2-40B4-BE49-F238E27FC236}">
                <a16:creationId xmlns:a16="http://schemas.microsoft.com/office/drawing/2014/main" id="{6FBC5D91-73F8-439E-A70B-B56EAFA70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321901014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3DAC4100-36A9-401F-9C54-52B0828BF8C9}"/>
              </a:ext>
            </a:extLst>
          </p:cNvPr>
          <p:cNvPicPr>
            <a:picLocks noChangeAspect="1"/>
          </p:cNvPicPr>
          <p:nvPr/>
        </p:nvPicPr>
        <p:blipFill rotWithShape="1">
          <a:blip r:embed="rId3"/>
          <a:srcRect l="17480"/>
          <a:stretch/>
        </p:blipFill>
        <p:spPr>
          <a:xfrm>
            <a:off x="4646383" y="10"/>
            <a:ext cx="7545616" cy="6857990"/>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4AE7CB54-3B59-45FC-AE9B-9CCB8981BEAA}"/>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cap="all" spc="-100" dirty="0">
                <a:solidFill>
                  <a:schemeClr val="tx1"/>
                </a:solidFill>
              </a:rPr>
              <a:t>Panelist Discussion</a:t>
            </a:r>
          </a:p>
        </p:txBody>
      </p:sp>
      <p:sp>
        <p:nvSpPr>
          <p:cNvPr id="3" name="Footer Placeholder 2">
            <a:extLst>
              <a:ext uri="{FF2B5EF4-FFF2-40B4-BE49-F238E27FC236}">
                <a16:creationId xmlns:a16="http://schemas.microsoft.com/office/drawing/2014/main" id="{44837488-DE66-46DD-8622-3848B586B53C}"/>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41738053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527FE1-267C-45C8-9580-7F9187FF394F}"/>
              </a:ext>
            </a:extLst>
          </p:cNvPr>
          <p:cNvPicPr>
            <a:picLocks noChangeAspect="1"/>
          </p:cNvPicPr>
          <p:nvPr/>
        </p:nvPicPr>
        <p:blipFill rotWithShape="1">
          <a:blip r:embed="rId3"/>
          <a:srcRect l="15799" r="10861" b="-1"/>
          <a:stretch/>
        </p:blipFill>
        <p:spPr>
          <a:xfrm>
            <a:off x="-1" y="10"/>
            <a:ext cx="6095997" cy="4530063"/>
          </a:xfrm>
          <a:prstGeom prst="rect">
            <a:avLst/>
          </a:prstGeom>
        </p:spPr>
      </p:pic>
      <p:pic>
        <p:nvPicPr>
          <p:cNvPr id="1026" name="Picture 2" descr="Our Funders - The Women's Foundation of Colorado">
            <a:extLst>
              <a:ext uri="{FF2B5EF4-FFF2-40B4-BE49-F238E27FC236}">
                <a16:creationId xmlns:a16="http://schemas.microsoft.com/office/drawing/2014/main" id="{E4E85B15-39AC-40D5-BAEB-697A8C8848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14" r="8368"/>
          <a:stretch/>
        </p:blipFill>
        <p:spPr bwMode="auto">
          <a:xfrm>
            <a:off x="6096004" y="10"/>
            <a:ext cx="6095996" cy="453006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75" name="Rectangle 74">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02CB6D-5F1C-43E3-9683-BB392157DD01}"/>
              </a:ext>
            </a:extLst>
          </p:cNvPr>
          <p:cNvSpPr>
            <a:spLocks noGrp="1"/>
          </p:cNvSpPr>
          <p:nvPr>
            <p:ph type="ctrTitle"/>
          </p:nvPr>
        </p:nvSpPr>
        <p:spPr>
          <a:xfrm>
            <a:off x="372723" y="4956811"/>
            <a:ext cx="11439414" cy="897439"/>
          </a:xfrm>
        </p:spPr>
        <p:txBody>
          <a:bodyPr>
            <a:normAutofit/>
          </a:bodyPr>
          <a:lstStyle/>
          <a:p>
            <a:r>
              <a:rPr lang="en-US" sz="4400">
                <a:solidFill>
                  <a:schemeClr val="tx1"/>
                </a:solidFill>
              </a:rPr>
              <a:t>Supported Decision-Making</a:t>
            </a:r>
          </a:p>
        </p:txBody>
      </p:sp>
      <p:sp>
        <p:nvSpPr>
          <p:cNvPr id="3" name="Subtitle 2">
            <a:extLst>
              <a:ext uri="{FF2B5EF4-FFF2-40B4-BE49-F238E27FC236}">
                <a16:creationId xmlns:a16="http://schemas.microsoft.com/office/drawing/2014/main" id="{92C2C408-9120-4201-AAE5-5456377D3201}"/>
              </a:ext>
            </a:extLst>
          </p:cNvPr>
          <p:cNvSpPr>
            <a:spLocks noGrp="1"/>
          </p:cNvSpPr>
          <p:nvPr>
            <p:ph type="subTitle" idx="1"/>
          </p:nvPr>
        </p:nvSpPr>
        <p:spPr>
          <a:xfrm>
            <a:off x="764275" y="5854250"/>
            <a:ext cx="10656310" cy="440534"/>
          </a:xfrm>
        </p:spPr>
        <p:txBody>
          <a:bodyPr>
            <a:normAutofit/>
          </a:bodyPr>
          <a:lstStyle/>
          <a:p>
            <a:r>
              <a:rPr lang="en-US" dirty="0">
                <a:solidFill>
                  <a:schemeClr val="tx1"/>
                </a:solidFill>
              </a:rPr>
              <a:t>Thank You!</a:t>
            </a:r>
          </a:p>
        </p:txBody>
      </p:sp>
    </p:spTree>
    <p:extLst>
      <p:ext uri="{BB962C8B-B14F-4D97-AF65-F5344CB8AC3E}">
        <p14:creationId xmlns:p14="http://schemas.microsoft.com/office/powerpoint/2010/main" val="17287529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CFB609-BCB5-48F3-A772-96674F30B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89074"/>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52251B70-2108-41BA-AC72-B834434C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ur Funders - The Women's Foundation of Colorado">
            <a:extLst>
              <a:ext uri="{FF2B5EF4-FFF2-40B4-BE49-F238E27FC236}">
                <a16:creationId xmlns:a16="http://schemas.microsoft.com/office/drawing/2014/main" id="{E4E85B15-39AC-40D5-BAEB-697A8C8848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55" r="1" b="5728"/>
          <a:stretch/>
        </p:blipFill>
        <p:spPr bwMode="auto">
          <a:xfrm>
            <a:off x="-1864" y="10"/>
            <a:ext cx="6591299" cy="33559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0527FE1-267C-45C8-9580-7F9187FF394F}"/>
              </a:ext>
            </a:extLst>
          </p:cNvPr>
          <p:cNvPicPr>
            <a:picLocks noChangeAspect="1"/>
          </p:cNvPicPr>
          <p:nvPr/>
        </p:nvPicPr>
        <p:blipFill rotWithShape="1">
          <a:blip r:embed="rId4"/>
          <a:srcRect r="-2" b="6782"/>
          <a:stretch/>
        </p:blipFill>
        <p:spPr>
          <a:xfrm>
            <a:off x="-2" y="3509434"/>
            <a:ext cx="6591300" cy="3348566"/>
          </a:xfrm>
          <a:prstGeom prst="rect">
            <a:avLst/>
          </a:prstGeom>
        </p:spPr>
      </p:pic>
      <p:sp>
        <p:nvSpPr>
          <p:cNvPr id="75" name="Rectangle 74">
            <a:extLst>
              <a:ext uri="{FF2B5EF4-FFF2-40B4-BE49-F238E27FC236}">
                <a16:creationId xmlns:a16="http://schemas.microsoft.com/office/drawing/2014/main" id="{1D2369D4-64C4-40CA-B2FC-743453FA2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73AD138D-C229-40D8-842E-020743C02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92C2C408-9120-4201-AAE5-5456377D3201}"/>
              </a:ext>
            </a:extLst>
          </p:cNvPr>
          <p:cNvSpPr>
            <a:spLocks noGrp="1"/>
          </p:cNvSpPr>
          <p:nvPr>
            <p:ph type="subTitle" idx="1"/>
          </p:nvPr>
        </p:nvSpPr>
        <p:spPr>
          <a:xfrm>
            <a:off x="7844638" y="1485900"/>
            <a:ext cx="3238500" cy="4560471"/>
          </a:xfrm>
        </p:spPr>
        <p:txBody>
          <a:bodyPr>
            <a:normAutofit lnSpcReduction="10000"/>
          </a:bodyPr>
          <a:lstStyle/>
          <a:p>
            <a:pPr algn="l"/>
            <a:r>
              <a:rPr lang="en-US" dirty="0"/>
              <a:t>Supports inclusive sustainable economies and thriving global communities.</a:t>
            </a:r>
          </a:p>
          <a:p>
            <a:endParaRPr lang="en-US" dirty="0"/>
          </a:p>
          <a:p>
            <a:pPr algn="l"/>
            <a:r>
              <a:rPr lang="en-US" b="0" i="0" dirty="0">
                <a:solidFill>
                  <a:srgbClr val="000000"/>
                </a:solidFill>
                <a:effectLst/>
                <a:latin typeface="Conv_Akk_Pro"/>
              </a:rPr>
              <a:t>1). Bridge the Global Skills Gap, </a:t>
            </a:r>
          </a:p>
          <a:p>
            <a:pPr algn="l"/>
            <a:endParaRPr lang="en-US" b="0" i="0" dirty="0">
              <a:solidFill>
                <a:srgbClr val="000000"/>
              </a:solidFill>
              <a:effectLst/>
              <a:latin typeface="Conv_Akk_Pro"/>
            </a:endParaRPr>
          </a:p>
          <a:p>
            <a:pPr algn="l"/>
            <a:r>
              <a:rPr lang="en-US" dirty="0">
                <a:solidFill>
                  <a:srgbClr val="000000"/>
                </a:solidFill>
                <a:latin typeface="Conv_Akk_Pro"/>
              </a:rPr>
              <a:t>2). </a:t>
            </a:r>
            <a:r>
              <a:rPr lang="en-US" b="0" i="0" dirty="0">
                <a:solidFill>
                  <a:srgbClr val="000000"/>
                </a:solidFill>
                <a:effectLst/>
                <a:latin typeface="Conv_Akk_Pro"/>
              </a:rPr>
              <a:t>Create an Inclusive Economy, and </a:t>
            </a:r>
          </a:p>
          <a:p>
            <a:pPr algn="l"/>
            <a:endParaRPr lang="en-US" b="0" i="0" dirty="0">
              <a:solidFill>
                <a:srgbClr val="000000"/>
              </a:solidFill>
              <a:effectLst/>
              <a:latin typeface="Conv_Akk_Pro"/>
            </a:endParaRPr>
          </a:p>
          <a:p>
            <a:pPr algn="l"/>
            <a:r>
              <a:rPr lang="en-US" b="0" i="0" dirty="0">
                <a:solidFill>
                  <a:srgbClr val="000000"/>
                </a:solidFill>
                <a:effectLst/>
                <a:latin typeface="Conv_Akk_Pro"/>
              </a:rPr>
              <a:t>3). Promote a Sustainable Environment. </a:t>
            </a:r>
          </a:p>
          <a:p>
            <a:pPr algn="l"/>
            <a:endParaRPr lang="en-US" b="0" i="0" dirty="0">
              <a:solidFill>
                <a:srgbClr val="000000"/>
              </a:solidFill>
              <a:effectLst/>
              <a:latin typeface="Conv_Akk_Pro"/>
            </a:endParaRPr>
          </a:p>
          <a:p>
            <a:pPr algn="l"/>
            <a:r>
              <a:rPr lang="en-US" dirty="0">
                <a:solidFill>
                  <a:srgbClr val="000000"/>
                </a:solidFill>
                <a:latin typeface="Conv_Akk_Pro"/>
              </a:rPr>
              <a:t>4). G</a:t>
            </a:r>
            <a:r>
              <a:rPr lang="en-US" b="0" i="0" dirty="0">
                <a:solidFill>
                  <a:srgbClr val="000000"/>
                </a:solidFill>
                <a:effectLst/>
                <a:latin typeface="Conv_Akk_Pro"/>
              </a:rPr>
              <a:t>lobal disaster relief efforts with a focus on resiliency.</a:t>
            </a:r>
            <a:endParaRPr lang="en-US" dirty="0"/>
          </a:p>
        </p:txBody>
      </p:sp>
      <p:sp>
        <p:nvSpPr>
          <p:cNvPr id="79" name="Rectangle 78">
            <a:extLst>
              <a:ext uri="{FF2B5EF4-FFF2-40B4-BE49-F238E27FC236}">
                <a16:creationId xmlns:a16="http://schemas.microsoft.com/office/drawing/2014/main" id="{2B1BAE5E-7CC8-40AD-9A7E-0469E2440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101E6AB6-0657-4BF2-816B-443C9809C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493DB97-1EF9-40FC-9DAC-B23D646962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FD9D93B-46F0-47D0-9A9E-8E60DA3FA8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5" name="AutoShape 1">
            <a:extLst>
              <a:ext uri="{FF2B5EF4-FFF2-40B4-BE49-F238E27FC236}">
                <a16:creationId xmlns:a16="http://schemas.microsoft.com/office/drawing/2014/main" id="{F32E7FF1-5183-4701-A8C9-656DDBFD59E7}"/>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2">
            <a:extLst>
              <a:ext uri="{FF2B5EF4-FFF2-40B4-BE49-F238E27FC236}">
                <a16:creationId xmlns:a16="http://schemas.microsoft.com/office/drawing/2014/main" id="{D6873A6F-D332-43CD-A9B0-FCB41A5036F0}"/>
              </a:ext>
            </a:extLst>
          </p:cNvPr>
          <p:cNvSpPr>
            <a:spLocks noChangeArrowheads="1"/>
          </p:cNvSpPr>
          <p:nvPr/>
        </p:nvSpPr>
        <p:spPr bwMode="auto">
          <a:xfrm>
            <a:off x="0" y="0"/>
            <a:ext cx="19367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onv_Akk_Pro"/>
              </a:rPr>
              <a:t>S&amp;P GLOBAL FOUNDATION</a:t>
            </a:r>
            <a:endParaRPr kumimoji="0" lang="en-US" altLang="en-US" sz="1800" b="1" i="0" u="none" strike="noStrike" cap="none" normalizeH="0" baseline="0">
              <a:ln>
                <a:noFill/>
              </a:ln>
              <a:solidFill>
                <a:srgbClr val="FFFFFF"/>
              </a:solidFill>
              <a:effectLst/>
              <a:latin typeface="Conv_Akk_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nv_Akk_Pro"/>
              </a:rPr>
              <a:t>We support inclusive sustainable economies and thriving global communities.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3">
            <a:extLst>
              <a:ext uri="{FF2B5EF4-FFF2-40B4-BE49-F238E27FC236}">
                <a16:creationId xmlns:a16="http://schemas.microsoft.com/office/drawing/2014/main" id="{1042DB69-B072-4FCD-A54D-88A99B382D00}"/>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
            <a:extLst>
              <a:ext uri="{FF2B5EF4-FFF2-40B4-BE49-F238E27FC236}">
                <a16:creationId xmlns:a16="http://schemas.microsoft.com/office/drawing/2014/main" id="{E6582F49-9D15-4163-BCE9-72DACFDA06EE}"/>
              </a:ext>
            </a:extLst>
          </p:cNvPr>
          <p:cNvSpPr>
            <a:spLocks noChangeArrowheads="1"/>
          </p:cNvSpPr>
          <p:nvPr/>
        </p:nvSpPr>
        <p:spPr bwMode="auto">
          <a:xfrm>
            <a:off x="152400" y="152400"/>
            <a:ext cx="19367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onv_Akk_Pro"/>
              </a:rPr>
              <a:t>S&amp;P GLOBAL FOUNDATION</a:t>
            </a:r>
            <a:endParaRPr kumimoji="0" lang="en-US" altLang="en-US" sz="1800" b="1" i="0" u="none" strike="noStrike" cap="none" normalizeH="0" baseline="0">
              <a:ln>
                <a:noFill/>
              </a:ln>
              <a:solidFill>
                <a:srgbClr val="FFFFFF"/>
              </a:solidFill>
              <a:effectLst/>
              <a:latin typeface="Conv_Akk_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nv_Akk_Pro"/>
              </a:rPr>
              <a:t>We support inclusive sustainable economies and thriving global communities.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894EA4D-FBA3-4BBD-9CA9-99C96D769F65}"/>
              </a:ext>
            </a:extLst>
          </p:cNvPr>
          <p:cNvSpPr>
            <a:spLocks noGrp="1"/>
          </p:cNvSpPr>
          <p:nvPr>
            <p:ph type="title"/>
          </p:nvPr>
        </p:nvSpPr>
        <p:spPr>
          <a:xfrm>
            <a:off x="1192625" y="1420706"/>
            <a:ext cx="3466540" cy="4016587"/>
          </a:xfrm>
        </p:spPr>
        <p:txBody>
          <a:bodyPr>
            <a:normAutofit/>
          </a:bodyPr>
          <a:lstStyle/>
          <a:p>
            <a:r>
              <a:rPr lang="en-US" sz="3600"/>
              <a:t>What is Supported Decision-Making (SDM)</a:t>
            </a:r>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672325-2837-4902-9C5A-8F7B7CB730C6}"/>
              </a:ext>
            </a:extLst>
          </p:cNvPr>
          <p:cNvSpPr>
            <a:spLocks noGrp="1"/>
          </p:cNvSpPr>
          <p:nvPr>
            <p:ph idx="1"/>
          </p:nvPr>
        </p:nvSpPr>
        <p:spPr>
          <a:xfrm>
            <a:off x="5236723" y="1420706"/>
            <a:ext cx="5514758" cy="4016587"/>
          </a:xfrm>
        </p:spPr>
        <p:txBody>
          <a:bodyPr anchor="ctr">
            <a:normAutofit/>
          </a:bodyPr>
          <a:lstStyle/>
          <a:p>
            <a:r>
              <a:rPr lang="en-US" dirty="0">
                <a:solidFill>
                  <a:schemeClr val="tx1">
                    <a:lumMod val="75000"/>
                    <a:lumOff val="25000"/>
                  </a:schemeClr>
                </a:solidFill>
                <a:latin typeface="+mj-lt"/>
              </a:rPr>
              <a:t>Colorado State Statute defines:</a:t>
            </a:r>
          </a:p>
          <a:p>
            <a:pPr lvl="1"/>
            <a:r>
              <a:rPr lang="en-US" dirty="0">
                <a:solidFill>
                  <a:schemeClr val="tx1">
                    <a:lumMod val="75000"/>
                    <a:lumOff val="25000"/>
                  </a:schemeClr>
                </a:solidFill>
                <a:effectLst/>
                <a:latin typeface="+mj-lt"/>
                <a:ea typeface="Times New Roman" panose="02020603050405020304" pitchFamily="18" charset="0"/>
                <a:cs typeface="Calibri" panose="020F0502020204030204" pitchFamily="34" charset="0"/>
              </a:rPr>
              <a:t>"Supported decision-making" means the way an adult with a disability or diminished capacity has made or is making his or her own decisions by using friends, family members, professionals, and other people he or she trusts to: </a:t>
            </a:r>
            <a:endParaRPr lang="en-US" dirty="0">
              <a:solidFill>
                <a:schemeClr val="tx1">
                  <a:lumMod val="75000"/>
                  <a:lumOff val="25000"/>
                </a:schemeClr>
              </a:solidFill>
              <a:latin typeface="+mj-lt"/>
              <a:ea typeface="Times New Roman" panose="02020603050405020304" pitchFamily="18" charset="0"/>
              <a:cs typeface="Times New Roman" panose="02020603050405020304" pitchFamily="18" charset="0"/>
            </a:endParaRPr>
          </a:p>
          <a:p>
            <a:pPr marL="1188720" lvl="1">
              <a:spcBef>
                <a:spcPts val="0"/>
              </a:spcBef>
            </a:pPr>
            <a:r>
              <a:rPr lang="en-US" dirty="0">
                <a:solidFill>
                  <a:schemeClr val="tx1">
                    <a:lumMod val="75000"/>
                    <a:lumOff val="25000"/>
                  </a:schemeClr>
                </a:solidFill>
                <a:effectLst>
                  <a:outerShdw blurRad="38100" dist="38100" dir="2700000" algn="tl">
                    <a:srgbClr val="000000">
                      <a:alpha val="43137"/>
                    </a:srgbClr>
                  </a:outerShdw>
                </a:effectLst>
                <a:ea typeface="Times New Roman" panose="02020603050405020304" pitchFamily="18" charset="0"/>
              </a:rPr>
              <a:t>(</a:t>
            </a:r>
            <a:r>
              <a:rPr lang="en-US" dirty="0">
                <a:solidFill>
                  <a:schemeClr val="tx1">
                    <a:lumMod val="75000"/>
                    <a:lumOff val="25000"/>
                  </a:schemeClr>
                </a:solidFill>
                <a:effectLst/>
                <a:latin typeface="+mj-lt"/>
                <a:ea typeface="Times New Roman" panose="02020603050405020304" pitchFamily="18" charset="0"/>
              </a:rPr>
              <a:t>a) Help understand the issues and choices;</a:t>
            </a:r>
            <a:endParaRPr lang="en-US" dirty="0">
              <a:solidFill>
                <a:schemeClr val="tx1">
                  <a:lumMod val="75000"/>
                  <a:lumOff val="25000"/>
                </a:schemeClr>
              </a:solidFill>
              <a:latin typeface="+mj-lt"/>
              <a:ea typeface="Times New Roman" panose="02020603050405020304" pitchFamily="18" charset="0"/>
            </a:endParaRPr>
          </a:p>
          <a:p>
            <a:pPr marL="1188720" lvl="1">
              <a:spcBef>
                <a:spcPts val="0"/>
              </a:spcBef>
            </a:pPr>
            <a:r>
              <a:rPr lang="en-US" dirty="0">
                <a:solidFill>
                  <a:schemeClr val="tx1">
                    <a:lumMod val="75000"/>
                    <a:lumOff val="25000"/>
                  </a:schemeClr>
                </a:solidFill>
                <a:effectLst/>
                <a:latin typeface="+mj-lt"/>
                <a:ea typeface="Times New Roman" panose="02020603050405020304" pitchFamily="18" charset="0"/>
              </a:rPr>
              <a:t>(b) Ask questions;</a:t>
            </a:r>
            <a:endParaRPr lang="en-US" dirty="0">
              <a:solidFill>
                <a:schemeClr val="tx1">
                  <a:lumMod val="75000"/>
                  <a:lumOff val="25000"/>
                </a:schemeClr>
              </a:solidFill>
              <a:latin typeface="+mj-lt"/>
              <a:ea typeface="Times New Roman" panose="02020603050405020304" pitchFamily="18" charset="0"/>
            </a:endParaRPr>
          </a:p>
          <a:p>
            <a:pPr marL="1188720" lvl="1">
              <a:spcBef>
                <a:spcPts val="0"/>
              </a:spcBef>
            </a:pPr>
            <a:r>
              <a:rPr lang="en-US" dirty="0">
                <a:solidFill>
                  <a:schemeClr val="tx1">
                    <a:lumMod val="75000"/>
                    <a:lumOff val="25000"/>
                  </a:schemeClr>
                </a:solidFill>
                <a:effectLst/>
                <a:latin typeface="+mj-lt"/>
                <a:ea typeface="Times New Roman" panose="02020603050405020304" pitchFamily="18" charset="0"/>
              </a:rPr>
              <a:t>(c) Receive explanations in language he or she understands;</a:t>
            </a:r>
            <a:endParaRPr lang="en-US" dirty="0">
              <a:solidFill>
                <a:schemeClr val="tx1">
                  <a:lumMod val="75000"/>
                  <a:lumOff val="25000"/>
                </a:schemeClr>
              </a:solidFill>
              <a:latin typeface="+mj-lt"/>
              <a:ea typeface="Times New Roman" panose="02020603050405020304" pitchFamily="18" charset="0"/>
            </a:endParaRPr>
          </a:p>
          <a:p>
            <a:pPr marL="1188720" lvl="1">
              <a:spcBef>
                <a:spcPts val="0"/>
              </a:spcBef>
            </a:pPr>
            <a:r>
              <a:rPr lang="en-US" dirty="0">
                <a:solidFill>
                  <a:schemeClr val="tx1">
                    <a:lumMod val="75000"/>
                    <a:lumOff val="25000"/>
                  </a:schemeClr>
                </a:solidFill>
                <a:effectLst/>
                <a:latin typeface="+mj-lt"/>
                <a:ea typeface="Times New Roman" panose="02020603050405020304" pitchFamily="18" charset="0"/>
              </a:rPr>
              <a:t>(d) Communicate his or her decisions to others if necessary; or</a:t>
            </a:r>
            <a:endParaRPr lang="en-US" dirty="0">
              <a:solidFill>
                <a:schemeClr val="tx1">
                  <a:lumMod val="75000"/>
                  <a:lumOff val="25000"/>
                </a:schemeClr>
              </a:solidFill>
              <a:latin typeface="+mj-lt"/>
              <a:ea typeface="Times New Roman" panose="02020603050405020304" pitchFamily="18" charset="0"/>
            </a:endParaRPr>
          </a:p>
          <a:p>
            <a:pPr marL="1188720" lvl="1">
              <a:spcBef>
                <a:spcPts val="0"/>
              </a:spcBef>
            </a:pPr>
            <a:r>
              <a:rPr lang="en-US" dirty="0">
                <a:solidFill>
                  <a:schemeClr val="tx1">
                    <a:lumMod val="75000"/>
                    <a:lumOff val="25000"/>
                  </a:schemeClr>
                </a:solidFill>
                <a:effectLst/>
                <a:latin typeface="+mj-lt"/>
                <a:ea typeface="Times New Roman" panose="02020603050405020304" pitchFamily="18" charset="0"/>
              </a:rPr>
              <a:t>(e) Facilitate the exercise of decisions regarding his or her day-to-day health, safety, welfare, or financial affairs.</a:t>
            </a:r>
          </a:p>
          <a:p>
            <a:pPr lvl="1"/>
            <a:endParaRPr lang="en-US" dirty="0">
              <a:solidFill>
                <a:schemeClr val="tx1">
                  <a:lumMod val="75000"/>
                  <a:lumOff val="25000"/>
                </a:schemeClr>
              </a:solidFill>
              <a:latin typeface="+mj-lt"/>
            </a:endParaRPr>
          </a:p>
        </p:txBody>
      </p:sp>
      <p:sp>
        <p:nvSpPr>
          <p:cNvPr id="4" name="Footer Placeholder 3">
            <a:extLst>
              <a:ext uri="{FF2B5EF4-FFF2-40B4-BE49-F238E27FC236}">
                <a16:creationId xmlns:a16="http://schemas.microsoft.com/office/drawing/2014/main" id="{5492A398-17F2-4C57-956C-414640CCF923}"/>
              </a:ext>
            </a:extLst>
          </p:cNvPr>
          <p:cNvSpPr>
            <a:spLocks noGrp="1"/>
          </p:cNvSpPr>
          <p:nvPr>
            <p:ph type="ftr" sz="quarter" idx="11"/>
          </p:nvPr>
        </p:nvSpPr>
        <p:spPr>
          <a:xfrm>
            <a:off x="1009650" y="5559890"/>
            <a:ext cx="5816600" cy="365760"/>
          </a:xfrm>
        </p:spPr>
        <p:txBody>
          <a:bodyPr/>
          <a:lstStyle/>
          <a:p>
            <a:r>
              <a:rPr lang="en-US" dirty="0"/>
              <a:t>Made Possible by the Support of S &amp; P Global Foundation</a:t>
            </a:r>
          </a:p>
        </p:txBody>
      </p:sp>
    </p:spTree>
    <p:extLst>
      <p:ext uri="{BB962C8B-B14F-4D97-AF65-F5344CB8AC3E}">
        <p14:creationId xmlns:p14="http://schemas.microsoft.com/office/powerpoint/2010/main" val="425628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A71DBEC-7B23-4C2F-A6BE-2C57296EA0DE}"/>
              </a:ext>
            </a:extLst>
          </p:cNvPr>
          <p:cNvSpPr>
            <a:spLocks noGrp="1"/>
          </p:cNvSpPr>
          <p:nvPr>
            <p:ph type="title"/>
          </p:nvPr>
        </p:nvSpPr>
        <p:spPr>
          <a:xfrm>
            <a:off x="1066800" y="642594"/>
            <a:ext cx="10058400" cy="1371600"/>
          </a:xfrm>
        </p:spPr>
        <p:txBody>
          <a:bodyPr>
            <a:normAutofit/>
          </a:bodyPr>
          <a:lstStyle/>
          <a:p>
            <a:r>
              <a:rPr lang="en-US" dirty="0"/>
              <a:t>Who uses SDM?	</a:t>
            </a:r>
          </a:p>
        </p:txBody>
      </p:sp>
      <p:sp>
        <p:nvSpPr>
          <p:cNvPr id="3" name="Content Placeholder 2">
            <a:extLst>
              <a:ext uri="{FF2B5EF4-FFF2-40B4-BE49-F238E27FC236}">
                <a16:creationId xmlns:a16="http://schemas.microsoft.com/office/drawing/2014/main" id="{1C74AE35-F5B6-4F59-8AC4-68A6761E89D8}"/>
              </a:ext>
            </a:extLst>
          </p:cNvPr>
          <p:cNvSpPr>
            <a:spLocks noGrp="1"/>
          </p:cNvSpPr>
          <p:nvPr>
            <p:ph idx="1"/>
          </p:nvPr>
        </p:nvSpPr>
        <p:spPr>
          <a:xfrm>
            <a:off x="1066800" y="2103120"/>
            <a:ext cx="6485467" cy="3931920"/>
          </a:xfrm>
        </p:spPr>
        <p:txBody>
          <a:bodyPr>
            <a:normAutofit/>
          </a:bodyPr>
          <a:lstStyle/>
          <a:p>
            <a:pPr>
              <a:lnSpc>
                <a:spcPct val="100000"/>
              </a:lnSpc>
            </a:pPr>
            <a:r>
              <a:rPr lang="en-US" dirty="0"/>
              <a:t>All of us use supported decision-making in a less formulized process over the course of our daily lives</a:t>
            </a:r>
          </a:p>
          <a:p>
            <a:pPr>
              <a:lnSpc>
                <a:spcPct val="100000"/>
              </a:lnSpc>
            </a:pPr>
            <a:r>
              <a:rPr lang="en-US" dirty="0"/>
              <a:t>SDM provides this natural, community-based methodology to aid individuals in determining the trajectory of their own lives</a:t>
            </a:r>
          </a:p>
          <a:p>
            <a:pPr>
              <a:lnSpc>
                <a:spcPct val="100000"/>
              </a:lnSpc>
            </a:pPr>
            <a:r>
              <a:rPr lang="en-US" dirty="0"/>
              <a:t>Supported Decision-Making may be used on a case-by-case basis and can be advantageous for:</a:t>
            </a:r>
          </a:p>
          <a:p>
            <a:pPr lvl="1">
              <a:lnSpc>
                <a:spcPct val="100000"/>
              </a:lnSpc>
            </a:pPr>
            <a:r>
              <a:rPr lang="en-US" dirty="0"/>
              <a:t>Individuals with Intellectual and Developmental Disabilities</a:t>
            </a:r>
          </a:p>
          <a:p>
            <a:pPr lvl="1">
              <a:lnSpc>
                <a:spcPct val="100000"/>
              </a:lnSpc>
            </a:pPr>
            <a:r>
              <a:rPr lang="en-US" dirty="0"/>
              <a:t> Individuals struggling with mental health diagnosis</a:t>
            </a:r>
          </a:p>
          <a:p>
            <a:pPr lvl="1">
              <a:lnSpc>
                <a:spcPct val="100000"/>
              </a:lnSpc>
            </a:pPr>
            <a:r>
              <a:rPr lang="en-US" dirty="0"/>
              <a:t>Individuals who are elderly</a:t>
            </a:r>
          </a:p>
          <a:p>
            <a:pPr>
              <a:lnSpc>
                <a:spcPct val="100000"/>
              </a:lnSpc>
            </a:pPr>
            <a:r>
              <a:rPr lang="en-US" dirty="0"/>
              <a:t>In short, SDM may be good for any individual whose family may be considering a Guardianship or other, more restrictive alternative</a:t>
            </a:r>
          </a:p>
          <a:p>
            <a:pPr>
              <a:lnSpc>
                <a:spcPct val="100000"/>
              </a:lnSpc>
            </a:pPr>
            <a:r>
              <a:rPr lang="en-US" dirty="0"/>
              <a:t>SDM is also an excellent practice to begin with young children who may have disabilities, to help them adjust to making their own decisions, with support from their community at a young age</a:t>
            </a:r>
          </a:p>
        </p:txBody>
      </p:sp>
      <p:pic>
        <p:nvPicPr>
          <p:cNvPr id="5" name="Picture 4" descr="A person and person posing for a picture&#10;&#10;Description automatically generated with low confidence">
            <a:extLst>
              <a:ext uri="{FF2B5EF4-FFF2-40B4-BE49-F238E27FC236}">
                <a16:creationId xmlns:a16="http://schemas.microsoft.com/office/drawing/2014/main" id="{918372E1-205A-46CC-9EE3-660CFF314612}"/>
              </a:ext>
            </a:extLst>
          </p:cNvPr>
          <p:cNvPicPr>
            <a:picLocks noChangeAspect="1"/>
          </p:cNvPicPr>
          <p:nvPr/>
        </p:nvPicPr>
        <p:blipFill rotWithShape="1">
          <a:blip r:embed="rId3">
            <a:extLst>
              <a:ext uri="{28A0092B-C50C-407E-A947-70E740481C1C}">
                <a14:useLocalDpi xmlns:a14="http://schemas.microsoft.com/office/drawing/2010/main" val="0"/>
              </a:ext>
            </a:extLst>
          </a:blip>
          <a:srcRect t="8903" b="11097"/>
          <a:stretch/>
        </p:blipFill>
        <p:spPr>
          <a:xfrm>
            <a:off x="8020571" y="2161488"/>
            <a:ext cx="3019646" cy="3632643"/>
          </a:xfrm>
          <a:prstGeom prst="rect">
            <a:avLst/>
          </a:prstGeom>
        </p:spPr>
      </p:pic>
      <p:sp>
        <p:nvSpPr>
          <p:cNvPr id="4" name="Footer Placeholder 3">
            <a:extLst>
              <a:ext uri="{FF2B5EF4-FFF2-40B4-BE49-F238E27FC236}">
                <a16:creationId xmlns:a16="http://schemas.microsoft.com/office/drawing/2014/main" id="{191559AB-053E-42FC-8DC0-13965E8F6455}"/>
              </a:ext>
            </a:extLst>
          </p:cNvPr>
          <p:cNvSpPr>
            <a:spLocks noGrp="1"/>
          </p:cNvSpPr>
          <p:nvPr>
            <p:ph type="ftr" sz="quarter" idx="11"/>
          </p:nvPr>
        </p:nvSpPr>
        <p:spPr/>
        <p:txBody>
          <a:bodyPr/>
          <a:lstStyle/>
          <a:p>
            <a:r>
              <a:rPr lang="en-US" dirty="0"/>
              <a:t>Made Possible by the Support of S &amp; P Global Foundation</a:t>
            </a:r>
          </a:p>
        </p:txBody>
      </p:sp>
    </p:spTree>
    <p:extLst>
      <p:ext uri="{BB962C8B-B14F-4D97-AF65-F5344CB8AC3E}">
        <p14:creationId xmlns:p14="http://schemas.microsoft.com/office/powerpoint/2010/main" val="54881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A55ABF-213F-4B65-8B7E-1ED8609F2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00" y="945072"/>
            <a:ext cx="10339129" cy="4055144"/>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F8DB4189-B5C4-45EA-AFC5-6739032B8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624" y="1107268"/>
            <a:ext cx="10012680" cy="3730752"/>
          </a:xfrm>
          <a:prstGeom prst="rect">
            <a:avLst/>
          </a:prstGeom>
          <a:solidFill>
            <a:schemeClr val="accent1"/>
          </a:solid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C460505F-E893-421D-A348-0197538CCC80}"/>
              </a:ext>
            </a:extLst>
          </p:cNvPr>
          <p:cNvSpPr>
            <a:spLocks noGrp="1"/>
          </p:cNvSpPr>
          <p:nvPr>
            <p:ph type="title"/>
          </p:nvPr>
        </p:nvSpPr>
        <p:spPr>
          <a:xfrm>
            <a:off x="1371488" y="1438093"/>
            <a:ext cx="9424952" cy="3069103"/>
          </a:xfrm>
        </p:spPr>
        <p:txBody>
          <a:bodyPr vert="horz" lIns="91440" tIns="45720" rIns="91440" bIns="45720" rtlCol="0" anchor="ctr">
            <a:normAutofit/>
          </a:bodyPr>
          <a:lstStyle/>
          <a:p>
            <a:pPr algn="ctr">
              <a:lnSpc>
                <a:spcPct val="83000"/>
              </a:lnSpc>
            </a:pPr>
            <a:r>
              <a:rPr lang="en-US" sz="6800" cap="all" spc="-100">
                <a:solidFill>
                  <a:srgbClr val="FFFFFF"/>
                </a:solidFill>
              </a:rPr>
              <a:t>Why Does SDM Matter?	</a:t>
            </a:r>
          </a:p>
        </p:txBody>
      </p:sp>
      <p:sp>
        <p:nvSpPr>
          <p:cNvPr id="3" name="Content Placeholder 2">
            <a:extLst>
              <a:ext uri="{FF2B5EF4-FFF2-40B4-BE49-F238E27FC236}">
                <a16:creationId xmlns:a16="http://schemas.microsoft.com/office/drawing/2014/main" id="{2CFA3137-A9B9-4EB8-8659-68A1C6C0CD0B}"/>
              </a:ext>
            </a:extLst>
          </p:cNvPr>
          <p:cNvSpPr>
            <a:spLocks noGrp="1"/>
          </p:cNvSpPr>
          <p:nvPr>
            <p:ph idx="1"/>
          </p:nvPr>
        </p:nvSpPr>
        <p:spPr>
          <a:xfrm>
            <a:off x="1399358" y="5232126"/>
            <a:ext cx="9369214" cy="870463"/>
          </a:xfrm>
        </p:spPr>
        <p:txBody>
          <a:bodyPr vert="horz" lIns="91440" tIns="45720" rIns="91440" bIns="45720" rtlCol="0">
            <a:normAutofit/>
          </a:bodyPr>
          <a:lstStyle/>
          <a:p>
            <a:pPr marL="0" indent="0" algn="ctr">
              <a:lnSpc>
                <a:spcPct val="100000"/>
              </a:lnSpc>
              <a:spcBef>
                <a:spcPts val="0"/>
              </a:spcBef>
              <a:spcAft>
                <a:spcPts val="600"/>
              </a:spcAft>
              <a:buNone/>
            </a:pPr>
            <a:r>
              <a:rPr lang="en-US" sz="2400" spc="80" dirty="0">
                <a:solidFill>
                  <a:schemeClr val="tx1">
                    <a:lumMod val="85000"/>
                    <a:lumOff val="15000"/>
                  </a:schemeClr>
                </a:solidFill>
              </a:rPr>
              <a:t>To understand this, we must first understand the history of disability in the United States</a:t>
            </a:r>
          </a:p>
        </p:txBody>
      </p:sp>
      <p:sp>
        <p:nvSpPr>
          <p:cNvPr id="4" name="Footer Placeholder 3">
            <a:extLst>
              <a:ext uri="{FF2B5EF4-FFF2-40B4-BE49-F238E27FC236}">
                <a16:creationId xmlns:a16="http://schemas.microsoft.com/office/drawing/2014/main" id="{F0538FC5-FCA6-438B-830E-C695A330AA3D}"/>
              </a:ext>
            </a:extLst>
          </p:cNvPr>
          <p:cNvSpPr>
            <a:spLocks noGrp="1"/>
          </p:cNvSpPr>
          <p:nvPr>
            <p:ph type="ftr" sz="quarter" idx="11"/>
          </p:nvPr>
        </p:nvSpPr>
        <p:spPr/>
        <p:txBody>
          <a:bodyPr/>
          <a:lstStyle/>
          <a:p>
            <a:r>
              <a:rPr lang="en-US"/>
              <a:t>Made Possible by the Support of S &amp; P Global Foundation</a:t>
            </a:r>
            <a:endParaRPr lang="en-US" dirty="0"/>
          </a:p>
        </p:txBody>
      </p:sp>
    </p:spTree>
    <p:extLst>
      <p:ext uri="{BB962C8B-B14F-4D97-AF65-F5344CB8AC3E}">
        <p14:creationId xmlns:p14="http://schemas.microsoft.com/office/powerpoint/2010/main" val="34339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leeping on a couch with a dog on the lap&#10;&#10;Description automatically generated with medium confidence">
            <a:extLst>
              <a:ext uri="{FF2B5EF4-FFF2-40B4-BE49-F238E27FC236}">
                <a16:creationId xmlns:a16="http://schemas.microsoft.com/office/drawing/2014/main" id="{881C1416-D2A1-4E4A-A8B8-1D924A24D35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C4104DC-747A-4BBA-8019-5EC475D02DF3}"/>
              </a:ext>
            </a:extLst>
          </p:cNvPr>
          <p:cNvSpPr>
            <a:spLocks noGrp="1"/>
          </p:cNvSpPr>
          <p:nvPr>
            <p:ph type="title"/>
          </p:nvPr>
        </p:nvSpPr>
        <p:spPr>
          <a:xfrm>
            <a:off x="1066800" y="642594"/>
            <a:ext cx="10058400" cy="1371600"/>
          </a:xfrm>
        </p:spPr>
        <p:txBody>
          <a:bodyPr>
            <a:normAutofit/>
          </a:bodyPr>
          <a:lstStyle/>
          <a:p>
            <a:r>
              <a:rPr lang="en-US" dirty="0"/>
              <a:t>Institutional Care	</a:t>
            </a:r>
          </a:p>
        </p:txBody>
      </p:sp>
      <p:sp>
        <p:nvSpPr>
          <p:cNvPr id="3" name="Content Placeholder 2">
            <a:extLst>
              <a:ext uri="{FF2B5EF4-FFF2-40B4-BE49-F238E27FC236}">
                <a16:creationId xmlns:a16="http://schemas.microsoft.com/office/drawing/2014/main" id="{11FCEB4B-406F-4DC6-90C6-ECF7DC609D9D}"/>
              </a:ext>
            </a:extLst>
          </p:cNvPr>
          <p:cNvSpPr>
            <a:spLocks noGrp="1"/>
          </p:cNvSpPr>
          <p:nvPr>
            <p:ph idx="1"/>
          </p:nvPr>
        </p:nvSpPr>
        <p:spPr>
          <a:xfrm>
            <a:off x="1066800" y="2103120"/>
            <a:ext cx="10058400" cy="3849624"/>
          </a:xfrm>
        </p:spPr>
        <p:txBody>
          <a:bodyPr>
            <a:normAutofit/>
          </a:bodyPr>
          <a:lstStyle/>
          <a:p>
            <a:r>
              <a:rPr lang="en-US" sz="1800" dirty="0"/>
              <a:t>For most of modern, western history, people with I/DD lived in institutional care settings</a:t>
            </a:r>
          </a:p>
          <a:p>
            <a:pPr lvl="1"/>
            <a:r>
              <a:rPr lang="en-US" sz="1600" dirty="0"/>
              <a:t>Institutions created almost no opportunity for self-determination</a:t>
            </a:r>
          </a:p>
          <a:p>
            <a:pPr lvl="1"/>
            <a:r>
              <a:rPr lang="en-US" sz="1600" dirty="0"/>
              <a:t>Decisions were made for a person, even those most personal such as:</a:t>
            </a:r>
          </a:p>
          <a:p>
            <a:pPr lvl="2"/>
            <a:r>
              <a:rPr lang="en-US" sz="1600" dirty="0"/>
              <a:t>Reproductive rights and care decisions</a:t>
            </a:r>
          </a:p>
          <a:p>
            <a:pPr lvl="2"/>
            <a:r>
              <a:rPr lang="en-US" sz="1600" dirty="0"/>
              <a:t>Financial decisions</a:t>
            </a:r>
          </a:p>
          <a:p>
            <a:pPr lvl="2"/>
            <a:r>
              <a:rPr lang="en-US" sz="1600" dirty="0"/>
              <a:t>The right to employment</a:t>
            </a:r>
          </a:p>
          <a:p>
            <a:pPr lvl="2"/>
            <a:r>
              <a:rPr lang="en-US" sz="1600" dirty="0"/>
              <a:t>Many others</a:t>
            </a:r>
          </a:p>
          <a:p>
            <a:pPr lvl="1"/>
            <a:r>
              <a:rPr lang="en-US" sz="1600" dirty="0"/>
              <a:t>In the 1960’s, growing awareness, spurred on by the atrocities of the </a:t>
            </a:r>
            <a:r>
              <a:rPr lang="en-US" sz="1600" dirty="0" err="1"/>
              <a:t>Willowbrook</a:t>
            </a:r>
            <a:r>
              <a:rPr lang="en-US" sz="1600" dirty="0"/>
              <a:t> State School pushed society towards change</a:t>
            </a:r>
          </a:p>
          <a:p>
            <a:pPr marL="274320" lvl="1" indent="0">
              <a:buNone/>
            </a:pPr>
            <a:endParaRPr lang="en-US" dirty="0"/>
          </a:p>
          <a:p>
            <a:pPr lvl="2"/>
            <a:endParaRPr lang="en-US" dirty="0"/>
          </a:p>
        </p:txBody>
      </p:sp>
      <p:sp>
        <p:nvSpPr>
          <p:cNvPr id="17"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Footer Placeholder 3">
            <a:extLst>
              <a:ext uri="{FF2B5EF4-FFF2-40B4-BE49-F238E27FC236}">
                <a16:creationId xmlns:a16="http://schemas.microsoft.com/office/drawing/2014/main" id="{DCFFF7A9-24E6-480A-A055-EA3799165815}"/>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29966568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8DC71054-5C77-4610-90D5-270AEB75FB31}"/>
              </a:ext>
            </a:extLst>
          </p:cNvPr>
          <p:cNvPicPr>
            <a:picLocks noChangeAspect="1"/>
          </p:cNvPicPr>
          <p:nvPr/>
        </p:nvPicPr>
        <p:blipFill rotWithShape="1">
          <a:blip r:embed="rId3">
            <a:extLst>
              <a:ext uri="{28A0092B-C50C-407E-A947-70E740481C1C}">
                <a14:useLocalDpi xmlns:a14="http://schemas.microsoft.com/office/drawing/2010/main" val="0"/>
              </a:ext>
            </a:extLst>
          </a:blip>
          <a:srcRect r="3" b="8758"/>
          <a:stretch/>
        </p:blipFill>
        <p:spPr>
          <a:xfrm>
            <a:off x="424928" y="419292"/>
            <a:ext cx="5522976" cy="6053328"/>
          </a:xfrm>
          <a:prstGeom prst="rect">
            <a:avLst/>
          </a:prstGeom>
        </p:spPr>
      </p:pic>
      <p:sp>
        <p:nvSpPr>
          <p:cNvPr id="19"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E5C93-E1DE-496E-A10D-F7E67C8B14DE}"/>
              </a:ext>
            </a:extLst>
          </p:cNvPr>
          <p:cNvSpPr>
            <a:spLocks noGrp="1"/>
          </p:cNvSpPr>
          <p:nvPr>
            <p:ph type="title"/>
          </p:nvPr>
        </p:nvSpPr>
        <p:spPr>
          <a:xfrm>
            <a:off x="6846137" y="727626"/>
            <a:ext cx="4602152" cy="1718225"/>
          </a:xfrm>
        </p:spPr>
        <p:txBody>
          <a:bodyPr>
            <a:normAutofit/>
          </a:bodyPr>
          <a:lstStyle/>
          <a:p>
            <a:r>
              <a:rPr lang="en-US" sz="3900"/>
              <a:t>The Shift Towards Community Living</a:t>
            </a:r>
          </a:p>
        </p:txBody>
      </p:sp>
      <p:sp>
        <p:nvSpPr>
          <p:cNvPr id="3" name="Content Placeholder 2">
            <a:extLst>
              <a:ext uri="{FF2B5EF4-FFF2-40B4-BE49-F238E27FC236}">
                <a16:creationId xmlns:a16="http://schemas.microsoft.com/office/drawing/2014/main" id="{9B75CC0E-13C3-44F3-8D8A-E3E51B8CCC4F}"/>
              </a:ext>
            </a:extLst>
          </p:cNvPr>
          <p:cNvSpPr>
            <a:spLocks noGrp="1"/>
          </p:cNvSpPr>
          <p:nvPr>
            <p:ph idx="1"/>
          </p:nvPr>
        </p:nvSpPr>
        <p:spPr>
          <a:xfrm>
            <a:off x="6846137" y="2538919"/>
            <a:ext cx="4602152" cy="3557805"/>
          </a:xfrm>
        </p:spPr>
        <p:txBody>
          <a:bodyPr>
            <a:normAutofit/>
          </a:bodyPr>
          <a:lstStyle/>
          <a:p>
            <a:r>
              <a:rPr lang="en-US" sz="1400" dirty="0"/>
              <a:t>Disability Right’s Advocates (many of whom had disabilities themselves) began to fight for their right to access their communities</a:t>
            </a:r>
          </a:p>
          <a:p>
            <a:r>
              <a:rPr lang="en-US" sz="1400" dirty="0"/>
              <a:t>State systems of support recognized the importance of serving people in community</a:t>
            </a:r>
          </a:p>
          <a:p>
            <a:r>
              <a:rPr lang="en-US" sz="1400" dirty="0"/>
              <a:t>As people with disabilities were welcomed into workplaces, neighborhoods, and schools, it became increasingly apparent that their potential was far greater than societal expectations of the past had realized</a:t>
            </a:r>
          </a:p>
          <a:p>
            <a:r>
              <a:rPr lang="en-US" sz="1400" dirty="0"/>
              <a:t>Archaic systems (many of which are still in place) built to protect and keep people with disabilities outside of the public eye began to fall with the hard work of advocates</a:t>
            </a:r>
          </a:p>
        </p:txBody>
      </p:sp>
      <p:sp>
        <p:nvSpPr>
          <p:cNvPr id="4" name="Footer Placeholder 3">
            <a:extLst>
              <a:ext uri="{FF2B5EF4-FFF2-40B4-BE49-F238E27FC236}">
                <a16:creationId xmlns:a16="http://schemas.microsoft.com/office/drawing/2014/main" id="{C926824E-C924-4BD6-A6A5-0B635B6663CD}"/>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26201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15D1BF-B6D8-45DB-9B38-DE0F16EBA01E}"/>
              </a:ext>
            </a:extLst>
          </p:cNvPr>
          <p:cNvSpPr>
            <a:spLocks noGrp="1"/>
          </p:cNvSpPr>
          <p:nvPr>
            <p:ph type="body" idx="1"/>
          </p:nvPr>
        </p:nvSpPr>
        <p:spPr>
          <a:xfrm>
            <a:off x="902507" y="717675"/>
            <a:ext cx="4663440" cy="640080"/>
          </a:xfrm>
        </p:spPr>
        <p:txBody>
          <a:bodyPr/>
          <a:lstStyle/>
          <a:p>
            <a:pPr algn="ctr"/>
            <a:r>
              <a:rPr lang="en-US" dirty="0"/>
              <a:t>What SDM </a:t>
            </a:r>
            <a:r>
              <a:rPr lang="en-US" i="1" dirty="0"/>
              <a:t>IS</a:t>
            </a:r>
          </a:p>
        </p:txBody>
      </p:sp>
      <p:sp>
        <p:nvSpPr>
          <p:cNvPr id="4" name="Content Placeholder 3">
            <a:extLst>
              <a:ext uri="{FF2B5EF4-FFF2-40B4-BE49-F238E27FC236}">
                <a16:creationId xmlns:a16="http://schemas.microsoft.com/office/drawing/2014/main" id="{6DF37AE3-B129-415D-B425-5C97E3FBD8E0}"/>
              </a:ext>
            </a:extLst>
          </p:cNvPr>
          <p:cNvSpPr>
            <a:spLocks noGrp="1"/>
          </p:cNvSpPr>
          <p:nvPr>
            <p:ph sz="half" idx="2"/>
          </p:nvPr>
        </p:nvSpPr>
        <p:spPr>
          <a:xfrm>
            <a:off x="902507" y="1512730"/>
            <a:ext cx="4663440" cy="4444250"/>
          </a:xfrm>
        </p:spPr>
        <p:txBody>
          <a:bodyPr/>
          <a:lstStyle/>
          <a:p>
            <a:r>
              <a:rPr lang="en-US" dirty="0"/>
              <a:t>A supportive practice that presumes the capacity of people with disabilities</a:t>
            </a:r>
          </a:p>
          <a:p>
            <a:r>
              <a:rPr lang="en-US" dirty="0"/>
              <a:t>A skillset that can move and grow with the person with disabilities</a:t>
            </a:r>
          </a:p>
          <a:p>
            <a:r>
              <a:rPr lang="en-US" dirty="0"/>
              <a:t>Voluntary</a:t>
            </a:r>
          </a:p>
          <a:p>
            <a:r>
              <a:rPr lang="en-US" dirty="0"/>
              <a:t>A way to help someone come to their own decision about what they feel is best for their own lives</a:t>
            </a:r>
          </a:p>
          <a:p>
            <a:r>
              <a:rPr lang="en-US" dirty="0"/>
              <a:t>A practice that allows each person a right to risk, make mistakes, and learn from them</a:t>
            </a:r>
          </a:p>
        </p:txBody>
      </p:sp>
      <p:sp>
        <p:nvSpPr>
          <p:cNvPr id="5" name="Text Placeholder 4">
            <a:extLst>
              <a:ext uri="{FF2B5EF4-FFF2-40B4-BE49-F238E27FC236}">
                <a16:creationId xmlns:a16="http://schemas.microsoft.com/office/drawing/2014/main" id="{EA182A0D-30CE-4D35-8D26-A77D8D98DBCE}"/>
              </a:ext>
            </a:extLst>
          </p:cNvPr>
          <p:cNvSpPr>
            <a:spLocks noGrp="1"/>
          </p:cNvSpPr>
          <p:nvPr>
            <p:ph type="body" sz="quarter" idx="3"/>
          </p:nvPr>
        </p:nvSpPr>
        <p:spPr>
          <a:xfrm>
            <a:off x="6237583" y="717675"/>
            <a:ext cx="4663440" cy="640080"/>
          </a:xfrm>
        </p:spPr>
        <p:txBody>
          <a:bodyPr/>
          <a:lstStyle/>
          <a:p>
            <a:pPr algn="ctr"/>
            <a:r>
              <a:rPr lang="en-US" dirty="0"/>
              <a:t>What SDM </a:t>
            </a:r>
            <a:r>
              <a:rPr lang="en-US" i="1" dirty="0"/>
              <a:t>IS NOT</a:t>
            </a:r>
          </a:p>
        </p:txBody>
      </p:sp>
      <p:sp>
        <p:nvSpPr>
          <p:cNvPr id="6" name="Content Placeholder 5">
            <a:extLst>
              <a:ext uri="{FF2B5EF4-FFF2-40B4-BE49-F238E27FC236}">
                <a16:creationId xmlns:a16="http://schemas.microsoft.com/office/drawing/2014/main" id="{D3916B36-777C-4159-87A7-59B4795105B6}"/>
              </a:ext>
            </a:extLst>
          </p:cNvPr>
          <p:cNvSpPr>
            <a:spLocks noGrp="1"/>
          </p:cNvSpPr>
          <p:nvPr>
            <p:ph sz="quarter" idx="4"/>
          </p:nvPr>
        </p:nvSpPr>
        <p:spPr>
          <a:xfrm>
            <a:off x="6237583" y="1512730"/>
            <a:ext cx="4663440" cy="4444250"/>
          </a:xfrm>
        </p:spPr>
        <p:txBody>
          <a:bodyPr/>
          <a:lstStyle/>
          <a:p>
            <a:r>
              <a:rPr lang="en-US" dirty="0"/>
              <a:t>A way to presume the incompetence of a person with disabilities</a:t>
            </a:r>
          </a:p>
          <a:p>
            <a:r>
              <a:rPr lang="en-US" dirty="0"/>
              <a:t>A prescriptive set of actions</a:t>
            </a:r>
          </a:p>
          <a:p>
            <a:r>
              <a:rPr lang="en-US" dirty="0"/>
              <a:t>Ordered</a:t>
            </a:r>
          </a:p>
          <a:p>
            <a:r>
              <a:rPr lang="en-US" dirty="0"/>
              <a:t>A way to coerce a person with a disability into making a decision that someone else thinks is best for them</a:t>
            </a:r>
          </a:p>
          <a:p>
            <a:r>
              <a:rPr lang="en-US" dirty="0"/>
              <a:t>An opportunity to protect a person with disabilities from a perceived threat, even if they do not with so be protected from this threat</a:t>
            </a:r>
          </a:p>
        </p:txBody>
      </p:sp>
      <p:sp>
        <p:nvSpPr>
          <p:cNvPr id="2" name="Footer Placeholder 1">
            <a:extLst>
              <a:ext uri="{FF2B5EF4-FFF2-40B4-BE49-F238E27FC236}">
                <a16:creationId xmlns:a16="http://schemas.microsoft.com/office/drawing/2014/main" id="{342365FE-0687-4B58-B841-E3D827562554}"/>
              </a:ext>
            </a:extLst>
          </p:cNvPr>
          <p:cNvSpPr>
            <a:spLocks noGrp="1"/>
          </p:cNvSpPr>
          <p:nvPr>
            <p:ph type="ftr" sz="quarter" idx="11"/>
          </p:nvPr>
        </p:nvSpPr>
        <p:spPr/>
        <p:txBody>
          <a:bodyPr/>
          <a:lstStyle/>
          <a:p>
            <a:r>
              <a:rPr lang="en-US"/>
              <a:t>Made Possible by the Support of S &amp; P Global Foundation</a:t>
            </a:r>
          </a:p>
        </p:txBody>
      </p:sp>
    </p:spTree>
    <p:extLst>
      <p:ext uri="{BB962C8B-B14F-4D97-AF65-F5344CB8AC3E}">
        <p14:creationId xmlns:p14="http://schemas.microsoft.com/office/powerpoint/2010/main" val="3881292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2363C"/>
      </a:dk2>
      <a:lt2>
        <a:srgbClr val="E8E3E2"/>
      </a:lt2>
      <a:accent1>
        <a:srgbClr val="4EADCA"/>
      </a:accent1>
      <a:accent2>
        <a:srgbClr val="63AFA1"/>
      </a:accent2>
      <a:accent3>
        <a:srgbClr val="81A1DC"/>
      </a:accent3>
      <a:accent4>
        <a:srgbClr val="D46573"/>
      </a:accent4>
      <a:accent5>
        <a:srgbClr val="D89074"/>
      </a:accent5>
      <a:accent6>
        <a:srgbClr val="BC9F5A"/>
      </a:accent6>
      <a:hlink>
        <a:srgbClr val="AB7564"/>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TotalTime>
  <Words>1289</Words>
  <Application>Microsoft Office PowerPoint</Application>
  <PresentationFormat>Widescreen</PresentationFormat>
  <Paragraphs>123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Schoolbook</vt:lpstr>
      <vt:lpstr>Conv_Akk_Pro</vt:lpstr>
      <vt:lpstr>Franklin Gothic Book</vt:lpstr>
      <vt:lpstr>Garamond</vt:lpstr>
      <vt:lpstr>Open Sans</vt:lpstr>
      <vt:lpstr>SavonVTI</vt:lpstr>
      <vt:lpstr>Supported Decision-Making</vt:lpstr>
      <vt:lpstr>Supported Decision-Making</vt:lpstr>
      <vt:lpstr>PowerPoint Presentation</vt:lpstr>
      <vt:lpstr>What is Supported Decision-Making (SDM)</vt:lpstr>
      <vt:lpstr>Who uses SDM? </vt:lpstr>
      <vt:lpstr>Why Does SDM Matter? </vt:lpstr>
      <vt:lpstr>Institutional Care </vt:lpstr>
      <vt:lpstr>The Shift Towards Community Living</vt:lpstr>
      <vt:lpstr>PowerPoint Presentation</vt:lpstr>
      <vt:lpstr>Supportive Decision-Making is Empowering</vt:lpstr>
      <vt:lpstr>Who can be a supporter? </vt:lpstr>
      <vt:lpstr>What do Supporters Do? </vt:lpstr>
      <vt:lpstr>Who makes the ultimate decision? </vt:lpstr>
      <vt:lpstr>What about a person under guardianship?</vt:lpstr>
      <vt:lpstr>What about a person under guardianship?</vt:lpstr>
      <vt:lpstr>Panelists</vt:lpstr>
      <vt:lpstr>Panelist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Decision-Making</dc:title>
  <dc:creator>Abigail Negley</dc:creator>
  <cp:lastModifiedBy>Christiano Sosa</cp:lastModifiedBy>
  <cp:revision>2</cp:revision>
  <cp:lastPrinted>2021-08-02T18:54:29Z</cp:lastPrinted>
  <dcterms:created xsi:type="dcterms:W3CDTF">2021-02-02T22:12:12Z</dcterms:created>
  <dcterms:modified xsi:type="dcterms:W3CDTF">2021-08-04T14:44:45Z</dcterms:modified>
</cp:coreProperties>
</file>